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9A973223-E673-49B6-A79B-EAEDCDC2883E}">
  <a:tblStyle styleId="{9A973223-E673-49B6-A79B-EAEDCDC2883E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0395a827e8_2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0395a827e8_2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g30395a827e8_2_6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0" name="Google Shape;110;g30395a827e8_2_6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g3039c5ae678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2" name="Google Shape;132;g3039c5ae678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5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g3039c5ae678_0_11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7" name="Google Shape;187;g3039c5ae678_0_1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9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Google Shape;220;g3039c5ae678_0_17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1" name="Google Shape;221;g3039c5ae678_0_17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7" name="Shape 2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Google Shape;248;g3039c5ae678_0_14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9" name="Google Shape;249;g3039c5ae678_0_14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4" name="Shape 2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Google Shape;255;g2801285c9bd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6" name="Google Shape;256;g2801285c9bd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9" name="Shape 2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Google Shape;270;g31b9dd202cc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1" name="Google Shape;271;g31b9dd202cc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4" name="Google Shape;54;p13"/>
          <p:cNvCxnSpPr/>
          <p:nvPr/>
        </p:nvCxnSpPr>
        <p:spPr>
          <a:xfrm>
            <a:off x="586725" y="1766357"/>
            <a:ext cx="3795900" cy="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dot"/>
            <a:round/>
            <a:headEnd len="med" w="med" type="none"/>
            <a:tailEnd len="med" w="med" type="none"/>
          </a:ln>
        </p:spPr>
      </p:cxnSp>
      <p:cxnSp>
        <p:nvCxnSpPr>
          <p:cNvPr id="55" name="Google Shape;55;p13"/>
          <p:cNvCxnSpPr/>
          <p:nvPr/>
        </p:nvCxnSpPr>
        <p:spPr>
          <a:xfrm>
            <a:off x="586725" y="715900"/>
            <a:ext cx="3795900" cy="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dot"/>
            <a:round/>
            <a:headEnd len="med" w="med" type="none"/>
            <a:tailEnd len="med" w="med" type="none"/>
          </a:ln>
        </p:spPr>
      </p:cxnSp>
      <p:cxnSp>
        <p:nvCxnSpPr>
          <p:cNvPr id="56" name="Google Shape;56;p13"/>
          <p:cNvCxnSpPr/>
          <p:nvPr/>
        </p:nvCxnSpPr>
        <p:spPr>
          <a:xfrm>
            <a:off x="586725" y="2645417"/>
            <a:ext cx="3795900" cy="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dot"/>
            <a:round/>
            <a:headEnd len="med" w="med" type="none"/>
            <a:tailEnd len="med" w="med" type="none"/>
          </a:ln>
        </p:spPr>
      </p:cxnSp>
      <p:cxnSp>
        <p:nvCxnSpPr>
          <p:cNvPr id="57" name="Google Shape;57;p13"/>
          <p:cNvCxnSpPr/>
          <p:nvPr/>
        </p:nvCxnSpPr>
        <p:spPr>
          <a:xfrm>
            <a:off x="586725" y="4093725"/>
            <a:ext cx="3795900" cy="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dot"/>
            <a:round/>
            <a:headEnd len="med" w="med" type="none"/>
            <a:tailEnd len="med" w="med" type="none"/>
          </a:ln>
        </p:spPr>
      </p:cxnSp>
      <p:cxnSp>
        <p:nvCxnSpPr>
          <p:cNvPr id="58" name="Google Shape;58;p13"/>
          <p:cNvCxnSpPr/>
          <p:nvPr/>
        </p:nvCxnSpPr>
        <p:spPr>
          <a:xfrm>
            <a:off x="586725" y="3750929"/>
            <a:ext cx="3795900" cy="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dot"/>
            <a:round/>
            <a:headEnd len="med" w="med" type="none"/>
            <a:tailEnd len="med" w="med" type="none"/>
          </a:ln>
        </p:spPr>
      </p:cxnSp>
      <p:grpSp>
        <p:nvGrpSpPr>
          <p:cNvPr id="59" name="Google Shape;59;p13"/>
          <p:cNvGrpSpPr/>
          <p:nvPr/>
        </p:nvGrpSpPr>
        <p:grpSpPr>
          <a:xfrm>
            <a:off x="1541748" y="715879"/>
            <a:ext cx="1993042" cy="3377715"/>
            <a:chOff x="1273573" y="875229"/>
            <a:chExt cx="1993042" cy="3377715"/>
          </a:xfrm>
        </p:grpSpPr>
        <p:sp>
          <p:nvSpPr>
            <p:cNvPr id="60" name="Google Shape;60;p13"/>
            <p:cNvSpPr/>
            <p:nvPr/>
          </p:nvSpPr>
          <p:spPr>
            <a:xfrm>
              <a:off x="1858597" y="2815823"/>
              <a:ext cx="822974" cy="1136293"/>
            </a:xfrm>
            <a:prstGeom prst="rect">
              <a:avLst/>
            </a:prstGeom>
            <a:solidFill>
              <a:schemeClr val="lt2"/>
            </a:solidFill>
            <a:ln cap="flat" cmpd="sng" w="9525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1" name="Google Shape;61;p13"/>
            <p:cNvSpPr/>
            <p:nvPr/>
          </p:nvSpPr>
          <p:spPr>
            <a:xfrm>
              <a:off x="1273573" y="2004187"/>
              <a:ext cx="1993036" cy="811638"/>
            </a:xfrm>
            <a:prstGeom prst="trapezoid">
              <a:avLst>
                <a:gd fmla="val 93892" name="adj"/>
              </a:avLst>
            </a:prstGeom>
            <a:solidFill>
              <a:schemeClr val="lt2"/>
            </a:solidFill>
            <a:ln cap="flat" cmpd="sng" w="9525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pic>
          <p:nvPicPr>
            <p:cNvPr id="62" name="Google Shape;62;p13"/>
            <p:cNvPicPr preferRelativeResize="0"/>
            <p:nvPr/>
          </p:nvPicPr>
          <p:blipFill rotWithShape="1">
            <a:blip r:embed="rId3">
              <a:alphaModFix/>
            </a:blip>
            <a:srcRect b="15001" l="18644" r="8180" t="16373"/>
            <a:stretch/>
          </p:blipFill>
          <p:spPr>
            <a:xfrm>
              <a:off x="1921165" y="875229"/>
              <a:ext cx="1162477" cy="1090245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63" name="Google Shape;63;p13"/>
            <p:cNvSpPr/>
            <p:nvPr/>
          </p:nvSpPr>
          <p:spPr>
            <a:xfrm>
              <a:off x="1273769" y="2292797"/>
              <a:ext cx="130730" cy="522922"/>
            </a:xfrm>
            <a:prstGeom prst="rect">
              <a:avLst/>
            </a:prstGeom>
            <a:solidFill>
              <a:schemeClr val="lt2"/>
            </a:solidFill>
            <a:ln cap="flat" cmpd="sng" w="9525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4" name="Google Shape;64;p13"/>
            <p:cNvSpPr/>
            <p:nvPr/>
          </p:nvSpPr>
          <p:spPr>
            <a:xfrm>
              <a:off x="3135884" y="2292797"/>
              <a:ext cx="130730" cy="522922"/>
            </a:xfrm>
            <a:prstGeom prst="rect">
              <a:avLst/>
            </a:prstGeom>
            <a:solidFill>
              <a:schemeClr val="lt2"/>
            </a:solidFill>
            <a:ln cap="flat" cmpd="sng" w="9525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5" name="Google Shape;65;p13"/>
            <p:cNvSpPr/>
            <p:nvPr/>
          </p:nvSpPr>
          <p:spPr>
            <a:xfrm>
              <a:off x="1470995" y="3540248"/>
              <a:ext cx="1598191" cy="356494"/>
            </a:xfrm>
            <a:prstGeom prst="rect">
              <a:avLst/>
            </a:prstGeom>
            <a:solidFill>
              <a:schemeClr val="lt2"/>
            </a:solidFill>
            <a:ln cap="flat" cmpd="sng" w="9525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6" name="Google Shape;66;p13"/>
            <p:cNvSpPr/>
            <p:nvPr/>
          </p:nvSpPr>
          <p:spPr>
            <a:xfrm>
              <a:off x="1404387" y="3896450"/>
              <a:ext cx="1716138" cy="356494"/>
            </a:xfrm>
            <a:prstGeom prst="rect">
              <a:avLst/>
            </a:prstGeom>
            <a:solidFill>
              <a:schemeClr val="lt2"/>
            </a:solidFill>
            <a:ln cap="flat" cmpd="sng" w="9525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7" name="Google Shape;67;p13"/>
            <p:cNvSpPr/>
            <p:nvPr/>
          </p:nvSpPr>
          <p:spPr>
            <a:xfrm>
              <a:off x="1613544" y="3952177"/>
              <a:ext cx="245059" cy="245059"/>
            </a:xfrm>
            <a:prstGeom prst="rect">
              <a:avLst/>
            </a:prstGeom>
            <a:solidFill>
              <a:schemeClr val="lt1"/>
            </a:solidFill>
            <a:ln cap="flat" cmpd="sng" w="9525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8" name="Google Shape;68;p13"/>
            <p:cNvSpPr/>
            <p:nvPr/>
          </p:nvSpPr>
          <p:spPr>
            <a:xfrm>
              <a:off x="2681578" y="3952177"/>
              <a:ext cx="245059" cy="245059"/>
            </a:xfrm>
            <a:prstGeom prst="rect">
              <a:avLst/>
            </a:prstGeom>
            <a:solidFill>
              <a:schemeClr val="lt1"/>
            </a:solidFill>
            <a:ln cap="flat" cmpd="sng" w="9525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pic>
          <p:nvPicPr>
            <p:cNvPr id="69" name="Google Shape;69;p13"/>
            <p:cNvPicPr preferRelativeResize="0"/>
            <p:nvPr/>
          </p:nvPicPr>
          <p:blipFill>
            <a:blip r:embed="rId4">
              <a:alphaModFix/>
            </a:blip>
            <a:stretch>
              <a:fillRect/>
            </a:stretch>
          </p:blipFill>
          <p:spPr>
            <a:xfrm>
              <a:off x="2126366" y="3930127"/>
              <a:ext cx="287450" cy="289158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70" name="Google Shape;70;p13"/>
            <p:cNvSpPr/>
            <p:nvPr/>
          </p:nvSpPr>
          <p:spPr>
            <a:xfrm>
              <a:off x="3007841" y="3183754"/>
              <a:ext cx="61265" cy="356494"/>
            </a:xfrm>
            <a:prstGeom prst="rect">
              <a:avLst/>
            </a:prstGeom>
            <a:solidFill>
              <a:schemeClr val="lt2"/>
            </a:solidFill>
            <a:ln cap="flat" cmpd="sng" w="9525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1" name="Google Shape;71;p13"/>
            <p:cNvSpPr/>
            <p:nvPr/>
          </p:nvSpPr>
          <p:spPr>
            <a:xfrm>
              <a:off x="1471076" y="3183754"/>
              <a:ext cx="61265" cy="356494"/>
            </a:xfrm>
            <a:prstGeom prst="rect">
              <a:avLst/>
            </a:prstGeom>
            <a:solidFill>
              <a:schemeClr val="lt2"/>
            </a:solidFill>
            <a:ln cap="flat" cmpd="sng" w="9525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2" name="Google Shape;72;p13"/>
            <p:cNvSpPr/>
            <p:nvPr/>
          </p:nvSpPr>
          <p:spPr>
            <a:xfrm flipH="1" rot="10800000">
              <a:off x="2032770" y="1923625"/>
              <a:ext cx="471546" cy="80561"/>
            </a:xfrm>
            <a:prstGeom prst="rect">
              <a:avLst/>
            </a:prstGeom>
            <a:solidFill>
              <a:schemeClr val="lt2"/>
            </a:solidFill>
            <a:ln cap="flat" cmpd="sng" w="9525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cxnSp>
        <p:nvCxnSpPr>
          <p:cNvPr id="73" name="Google Shape;73;p13"/>
          <p:cNvCxnSpPr/>
          <p:nvPr/>
        </p:nvCxnSpPr>
        <p:spPr>
          <a:xfrm flipH="1">
            <a:off x="760062" y="713942"/>
            <a:ext cx="11100" cy="33816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diamond"/>
            <a:tailEnd len="med" w="med" type="diamond"/>
          </a:ln>
        </p:spPr>
      </p:cxnSp>
      <p:cxnSp>
        <p:nvCxnSpPr>
          <p:cNvPr id="74" name="Google Shape;74;p13"/>
          <p:cNvCxnSpPr/>
          <p:nvPr/>
        </p:nvCxnSpPr>
        <p:spPr>
          <a:xfrm>
            <a:off x="1541800" y="250950"/>
            <a:ext cx="0" cy="46416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dot"/>
            <a:round/>
            <a:headEnd len="med" w="med" type="none"/>
            <a:tailEnd len="med" w="med" type="none"/>
          </a:ln>
        </p:spPr>
      </p:cxnSp>
      <p:cxnSp>
        <p:nvCxnSpPr>
          <p:cNvPr id="75" name="Google Shape;75;p13"/>
          <p:cNvCxnSpPr/>
          <p:nvPr/>
        </p:nvCxnSpPr>
        <p:spPr>
          <a:xfrm>
            <a:off x="3534900" y="250950"/>
            <a:ext cx="0" cy="46416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dot"/>
            <a:round/>
            <a:headEnd len="med" w="med" type="none"/>
            <a:tailEnd len="med" w="med" type="none"/>
          </a:ln>
        </p:spPr>
      </p:cxnSp>
      <p:cxnSp>
        <p:nvCxnSpPr>
          <p:cNvPr id="76" name="Google Shape;76;p13"/>
          <p:cNvCxnSpPr/>
          <p:nvPr/>
        </p:nvCxnSpPr>
        <p:spPr>
          <a:xfrm>
            <a:off x="1626627" y="250950"/>
            <a:ext cx="0" cy="46416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dot"/>
            <a:round/>
            <a:headEnd len="med" w="med" type="none"/>
            <a:tailEnd len="med" w="med" type="none"/>
          </a:ln>
        </p:spPr>
      </p:cxnSp>
      <p:cxnSp>
        <p:nvCxnSpPr>
          <p:cNvPr id="77" name="Google Shape;77;p13"/>
          <p:cNvCxnSpPr/>
          <p:nvPr/>
        </p:nvCxnSpPr>
        <p:spPr>
          <a:xfrm>
            <a:off x="3423614" y="250950"/>
            <a:ext cx="0" cy="46416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dot"/>
            <a:round/>
            <a:headEnd len="med" w="med" type="none"/>
            <a:tailEnd len="med" w="med" type="none"/>
          </a:ln>
        </p:spPr>
      </p:cxnSp>
      <p:cxnSp>
        <p:nvCxnSpPr>
          <p:cNvPr id="78" name="Google Shape;78;p13"/>
          <p:cNvCxnSpPr/>
          <p:nvPr/>
        </p:nvCxnSpPr>
        <p:spPr>
          <a:xfrm>
            <a:off x="2006246" y="250950"/>
            <a:ext cx="0" cy="46416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dot"/>
            <a:round/>
            <a:headEnd len="med" w="med" type="none"/>
            <a:tailEnd len="med" w="med" type="none"/>
          </a:ln>
        </p:spPr>
      </p:cxnSp>
      <p:cxnSp>
        <p:nvCxnSpPr>
          <p:cNvPr id="79" name="Google Shape;79;p13"/>
          <p:cNvCxnSpPr/>
          <p:nvPr/>
        </p:nvCxnSpPr>
        <p:spPr>
          <a:xfrm>
            <a:off x="3078816" y="250950"/>
            <a:ext cx="0" cy="46416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dot"/>
            <a:round/>
            <a:headEnd len="med" w="med" type="none"/>
            <a:tailEnd len="med" w="med" type="none"/>
          </a:ln>
        </p:spPr>
      </p:cxnSp>
      <p:cxnSp>
        <p:nvCxnSpPr>
          <p:cNvPr id="80" name="Google Shape;80;p13"/>
          <p:cNvCxnSpPr/>
          <p:nvPr/>
        </p:nvCxnSpPr>
        <p:spPr>
          <a:xfrm>
            <a:off x="1076053" y="713942"/>
            <a:ext cx="0" cy="10560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diamond"/>
            <a:tailEnd len="med" w="med" type="diamond"/>
          </a:ln>
        </p:spPr>
      </p:cxnSp>
      <p:cxnSp>
        <p:nvCxnSpPr>
          <p:cNvPr id="81" name="Google Shape;81;p13"/>
          <p:cNvCxnSpPr/>
          <p:nvPr/>
        </p:nvCxnSpPr>
        <p:spPr>
          <a:xfrm>
            <a:off x="1325878" y="3751871"/>
            <a:ext cx="0" cy="3438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diamond"/>
            <a:tailEnd len="med" w="med" type="diamond"/>
          </a:ln>
        </p:spPr>
      </p:cxnSp>
      <p:sp>
        <p:nvSpPr>
          <p:cNvPr id="82" name="Google Shape;82;p13"/>
          <p:cNvSpPr/>
          <p:nvPr/>
        </p:nvSpPr>
        <p:spPr>
          <a:xfrm>
            <a:off x="1237020" y="3833479"/>
            <a:ext cx="177600" cy="177600"/>
          </a:xfrm>
          <a:prstGeom prst="ellipse">
            <a:avLst/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200"/>
              <a:t>D</a:t>
            </a:r>
            <a:endParaRPr sz="1200"/>
          </a:p>
        </p:txBody>
      </p:sp>
      <p:sp>
        <p:nvSpPr>
          <p:cNvPr id="83" name="Google Shape;83;p13"/>
          <p:cNvSpPr/>
          <p:nvPr/>
        </p:nvSpPr>
        <p:spPr>
          <a:xfrm>
            <a:off x="987195" y="1060406"/>
            <a:ext cx="177600" cy="177600"/>
          </a:xfrm>
          <a:prstGeom prst="ellipse">
            <a:avLst/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200"/>
              <a:t>B</a:t>
            </a:r>
            <a:endParaRPr sz="1200"/>
          </a:p>
        </p:txBody>
      </p:sp>
      <p:sp>
        <p:nvSpPr>
          <p:cNvPr id="84" name="Google Shape;84;p13"/>
          <p:cNvSpPr/>
          <p:nvPr/>
        </p:nvSpPr>
        <p:spPr>
          <a:xfrm>
            <a:off x="676717" y="2234806"/>
            <a:ext cx="177600" cy="177600"/>
          </a:xfrm>
          <a:prstGeom prst="ellipse">
            <a:avLst/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200"/>
              <a:t>A</a:t>
            </a:r>
            <a:endParaRPr sz="1200"/>
          </a:p>
        </p:txBody>
      </p:sp>
      <p:cxnSp>
        <p:nvCxnSpPr>
          <p:cNvPr id="85" name="Google Shape;85;p13"/>
          <p:cNvCxnSpPr/>
          <p:nvPr/>
        </p:nvCxnSpPr>
        <p:spPr>
          <a:xfrm>
            <a:off x="1542600" y="411225"/>
            <a:ext cx="1994400" cy="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diamond"/>
            <a:tailEnd len="med" w="med" type="diamond"/>
          </a:ln>
        </p:spPr>
      </p:cxnSp>
      <p:cxnSp>
        <p:nvCxnSpPr>
          <p:cNvPr id="86" name="Google Shape;86;p13"/>
          <p:cNvCxnSpPr/>
          <p:nvPr/>
        </p:nvCxnSpPr>
        <p:spPr>
          <a:xfrm>
            <a:off x="1076053" y="1766342"/>
            <a:ext cx="0" cy="23286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diamond"/>
            <a:tailEnd len="med" w="med" type="diamond"/>
          </a:ln>
        </p:spPr>
      </p:cxnSp>
      <p:sp>
        <p:nvSpPr>
          <p:cNvPr id="87" name="Google Shape;87;p13"/>
          <p:cNvSpPr/>
          <p:nvPr/>
        </p:nvSpPr>
        <p:spPr>
          <a:xfrm>
            <a:off x="987245" y="2731191"/>
            <a:ext cx="177600" cy="177600"/>
          </a:xfrm>
          <a:prstGeom prst="ellipse">
            <a:avLst/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200"/>
              <a:t>C</a:t>
            </a:r>
            <a:endParaRPr sz="1200"/>
          </a:p>
        </p:txBody>
      </p:sp>
      <p:sp>
        <p:nvSpPr>
          <p:cNvPr id="88" name="Google Shape;88;p13"/>
          <p:cNvSpPr/>
          <p:nvPr/>
        </p:nvSpPr>
        <p:spPr>
          <a:xfrm>
            <a:off x="2441632" y="322429"/>
            <a:ext cx="177600" cy="177600"/>
          </a:xfrm>
          <a:prstGeom prst="ellipse">
            <a:avLst/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200"/>
              <a:t>E</a:t>
            </a:r>
            <a:endParaRPr sz="1200"/>
          </a:p>
        </p:txBody>
      </p:sp>
      <p:cxnSp>
        <p:nvCxnSpPr>
          <p:cNvPr id="89" name="Google Shape;89;p13"/>
          <p:cNvCxnSpPr/>
          <p:nvPr/>
        </p:nvCxnSpPr>
        <p:spPr>
          <a:xfrm>
            <a:off x="1633350" y="4702900"/>
            <a:ext cx="1795800" cy="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diamond"/>
            <a:tailEnd len="med" w="med" type="diamond"/>
          </a:ln>
        </p:spPr>
      </p:cxnSp>
      <p:sp>
        <p:nvSpPr>
          <p:cNvPr id="90" name="Google Shape;90;p13"/>
          <p:cNvSpPr/>
          <p:nvPr/>
        </p:nvSpPr>
        <p:spPr>
          <a:xfrm>
            <a:off x="2441632" y="4614104"/>
            <a:ext cx="177600" cy="177600"/>
          </a:xfrm>
          <a:prstGeom prst="ellipse">
            <a:avLst/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200"/>
              <a:t>F</a:t>
            </a:r>
            <a:endParaRPr sz="1200"/>
          </a:p>
        </p:txBody>
      </p:sp>
      <p:cxnSp>
        <p:nvCxnSpPr>
          <p:cNvPr id="91" name="Google Shape;91;p13"/>
          <p:cNvCxnSpPr/>
          <p:nvPr/>
        </p:nvCxnSpPr>
        <p:spPr>
          <a:xfrm>
            <a:off x="2010175" y="4487050"/>
            <a:ext cx="1079700" cy="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diamond"/>
            <a:tailEnd len="med" w="med" type="diamond"/>
          </a:ln>
        </p:spPr>
      </p:cxnSp>
      <p:sp>
        <p:nvSpPr>
          <p:cNvPr id="92" name="Google Shape;92;p13"/>
          <p:cNvSpPr/>
          <p:nvPr/>
        </p:nvSpPr>
        <p:spPr>
          <a:xfrm>
            <a:off x="2441632" y="4398254"/>
            <a:ext cx="177600" cy="177600"/>
          </a:xfrm>
          <a:prstGeom prst="ellipse">
            <a:avLst/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200"/>
              <a:t>G</a:t>
            </a:r>
            <a:endParaRPr sz="1200"/>
          </a:p>
        </p:txBody>
      </p:sp>
      <p:graphicFrame>
        <p:nvGraphicFramePr>
          <p:cNvPr id="93" name="Google Shape;93;p13"/>
          <p:cNvGraphicFramePr/>
          <p:nvPr/>
        </p:nvGraphicFramePr>
        <p:xfrm>
          <a:off x="4795375" y="4945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{9A973223-E673-49B6-A79B-EAEDCDC2883E}</a:tableStyleId>
              </a:tblPr>
              <a:tblGrid>
                <a:gridCol w="512850"/>
                <a:gridCol w="956975"/>
                <a:gridCol w="2400725"/>
              </a:tblGrid>
              <a:tr h="92300">
                <a:tc gridSpan="3"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100"/>
                        <a:t>お神輿採寸（mm）</a:t>
                      </a:r>
                      <a:endParaRPr sz="1100"/>
                    </a:p>
                  </a:txBody>
                  <a:tcPr marT="54000" marB="54000" marR="91425" marL="91425">
                    <a:solidFill>
                      <a:srgbClr val="F3F3F3"/>
                    </a:solidFill>
                  </a:tcPr>
                </a:tc>
                <a:tc hMerge="1"/>
                <a:tc hMerge="1"/>
              </a:tr>
              <a:tr h="923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100"/>
                        <a:t>記号</a:t>
                      </a:r>
                      <a:endParaRPr sz="1100"/>
                    </a:p>
                  </a:txBody>
                  <a:tcPr marT="54000" marB="54000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100"/>
                        <a:t>サイズ</a:t>
                      </a:r>
                      <a:endParaRPr sz="1100"/>
                    </a:p>
                  </a:txBody>
                  <a:tcPr marT="54000" marB="54000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100"/>
                        <a:t>備考</a:t>
                      </a:r>
                      <a:endParaRPr sz="1100"/>
                    </a:p>
                  </a:txBody>
                  <a:tcPr marT="54000" marB="54000" marR="91425" marL="91425"/>
                </a:tc>
              </a:tr>
              <a:tr h="923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100"/>
                        <a:t>A</a:t>
                      </a:r>
                      <a:endParaRPr sz="1100"/>
                    </a:p>
                  </a:txBody>
                  <a:tcPr marT="54000" marB="54000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100"/>
                        <a:t>1,180</a:t>
                      </a:r>
                      <a:endParaRPr sz="1100"/>
                    </a:p>
                  </a:txBody>
                  <a:tcPr marT="54000" marB="54000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54000" marB="54000" marR="91425" marL="91425"/>
                </a:tc>
              </a:tr>
              <a:tr h="923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100"/>
                        <a:t>B</a:t>
                      </a:r>
                      <a:endParaRPr sz="1100"/>
                    </a:p>
                  </a:txBody>
                  <a:tcPr marT="54000" marB="54000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100"/>
                        <a:t>380</a:t>
                      </a:r>
                      <a:endParaRPr sz="1100"/>
                    </a:p>
                  </a:txBody>
                  <a:tcPr marT="54000" marB="54000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54000" marB="54000" marR="91425" marL="91425"/>
                </a:tc>
              </a:tr>
              <a:tr h="923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100"/>
                        <a:t>C</a:t>
                      </a:r>
                      <a:endParaRPr sz="1100"/>
                    </a:p>
                  </a:txBody>
                  <a:tcPr marT="54000" marB="54000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100"/>
                        <a:t>815</a:t>
                      </a:r>
                      <a:endParaRPr sz="1100"/>
                    </a:p>
                  </a:txBody>
                  <a:tcPr marT="54000" marB="54000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100"/>
                        <a:t>鳳凰は外せる。</a:t>
                      </a:r>
                      <a:endParaRPr sz="1100"/>
                    </a:p>
                  </a:txBody>
                  <a:tcPr marT="54000" marB="54000" marR="91425" marL="91425"/>
                </a:tc>
              </a:tr>
              <a:tr h="923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100"/>
                        <a:t>D</a:t>
                      </a:r>
                      <a:endParaRPr sz="1100"/>
                    </a:p>
                  </a:txBody>
                  <a:tcPr marT="54000" marB="54000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100"/>
                        <a:t>125</a:t>
                      </a:r>
                      <a:endParaRPr sz="1100"/>
                    </a:p>
                  </a:txBody>
                  <a:tcPr marT="54000" marB="54000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54000" marB="54000" marR="91425" marL="91425"/>
                </a:tc>
              </a:tr>
              <a:tr h="923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100"/>
                        <a:t>E</a:t>
                      </a:r>
                      <a:endParaRPr sz="1100"/>
                    </a:p>
                  </a:txBody>
                  <a:tcPr marT="54000" marB="54000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100"/>
                        <a:t>660</a:t>
                      </a:r>
                      <a:endParaRPr sz="1100"/>
                    </a:p>
                  </a:txBody>
                  <a:tcPr marT="54000" marB="54000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54000" marB="54000" marR="91425" marL="91425"/>
                </a:tc>
              </a:tr>
              <a:tr h="923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100"/>
                        <a:t>F</a:t>
                      </a:r>
                      <a:endParaRPr sz="1100"/>
                    </a:p>
                  </a:txBody>
                  <a:tcPr marT="54000" marB="54000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100"/>
                        <a:t>450</a:t>
                      </a:r>
                      <a:endParaRPr sz="1100"/>
                    </a:p>
                  </a:txBody>
                  <a:tcPr marT="54000" marB="54000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100"/>
                        <a:t>雷の紋が少し出ている。</a:t>
                      </a:r>
                      <a:endParaRPr sz="1100"/>
                    </a:p>
                  </a:txBody>
                  <a:tcPr marT="54000" marB="54000" marR="91425" marL="91425"/>
                </a:tc>
              </a:tr>
              <a:tr h="923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100"/>
                        <a:t>G</a:t>
                      </a:r>
                      <a:endParaRPr sz="1100"/>
                    </a:p>
                  </a:txBody>
                  <a:tcPr marT="54000" marB="54000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100"/>
                        <a:t>285</a:t>
                      </a:r>
                      <a:endParaRPr sz="1100"/>
                    </a:p>
                  </a:txBody>
                  <a:tcPr marT="54000" marB="54000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54000" marB="54000" marR="91425" marL="91425"/>
                </a:tc>
              </a:tr>
              <a:tr h="923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100"/>
                        <a:t>H</a:t>
                      </a:r>
                      <a:endParaRPr sz="1100"/>
                    </a:p>
                  </a:txBody>
                  <a:tcPr marT="54000" marB="54000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100"/>
                        <a:t>60</a:t>
                      </a:r>
                      <a:endParaRPr sz="1100"/>
                    </a:p>
                  </a:txBody>
                  <a:tcPr marT="54000" marB="54000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100"/>
                        <a:t>華棒の穴は微妙に縦長</a:t>
                      </a:r>
                      <a:endParaRPr sz="1100"/>
                    </a:p>
                  </a:txBody>
                  <a:tcPr marT="54000" marB="54000" marR="91425" marL="91425"/>
                </a:tc>
              </a:tr>
              <a:tr h="923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100"/>
                        <a:t>I</a:t>
                      </a:r>
                      <a:endParaRPr sz="1100"/>
                    </a:p>
                  </a:txBody>
                  <a:tcPr marT="54000" marB="54000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100"/>
                        <a:t>70</a:t>
                      </a:r>
                      <a:endParaRPr sz="1100"/>
                    </a:p>
                  </a:txBody>
                  <a:tcPr marT="54000" marB="54000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100"/>
                        <a:t>〃</a:t>
                      </a:r>
                      <a:endParaRPr sz="1100"/>
                    </a:p>
                  </a:txBody>
                  <a:tcPr marT="54000" marB="54000" marR="91425" marL="91425"/>
                </a:tc>
              </a:tr>
              <a:tr h="923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100"/>
                        <a:t>J</a:t>
                      </a:r>
                      <a:endParaRPr sz="1100"/>
                    </a:p>
                  </a:txBody>
                  <a:tcPr marT="54000" marB="54000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54000" marB="54000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54000" marB="54000" marR="91425" marL="91425"/>
                </a:tc>
              </a:tr>
            </a:tbl>
          </a:graphicData>
        </a:graphic>
      </p:graphicFrame>
      <p:graphicFrame>
        <p:nvGraphicFramePr>
          <p:cNvPr id="94" name="Google Shape;94;p13"/>
          <p:cNvGraphicFramePr/>
          <p:nvPr/>
        </p:nvGraphicFramePr>
        <p:xfrm>
          <a:off x="4795375" y="383347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{9A973223-E673-49B6-A79B-EAEDCDC2883E}</a:tableStyleId>
              </a:tblPr>
              <a:tblGrid>
                <a:gridCol w="815400"/>
                <a:gridCol w="709425"/>
                <a:gridCol w="2345725"/>
              </a:tblGrid>
              <a:tr h="92300">
                <a:tc gridSpan="3"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100"/>
                        <a:t>お神輿</a:t>
                      </a:r>
                      <a:r>
                        <a:rPr lang="ja" sz="1100"/>
                        <a:t>計量</a:t>
                      </a:r>
                      <a:r>
                        <a:rPr lang="ja" sz="1100"/>
                        <a:t>（kg）</a:t>
                      </a:r>
                      <a:endParaRPr sz="1100"/>
                    </a:p>
                  </a:txBody>
                  <a:tcPr marT="54000" marB="54000" marR="91425" marL="91425">
                    <a:solidFill>
                      <a:srgbClr val="F3F3F3"/>
                    </a:solidFill>
                  </a:tcPr>
                </a:tc>
                <a:tc hMerge="1"/>
                <a:tc hMerge="1"/>
              </a:tr>
              <a:tr h="923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100"/>
                        <a:t>部位</a:t>
                      </a:r>
                      <a:endParaRPr sz="1100"/>
                    </a:p>
                  </a:txBody>
                  <a:tcPr marT="54000" marB="54000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100"/>
                        <a:t>重量</a:t>
                      </a:r>
                      <a:endParaRPr sz="1100"/>
                    </a:p>
                  </a:txBody>
                  <a:tcPr marT="54000" marB="54000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100"/>
                        <a:t>備考</a:t>
                      </a:r>
                      <a:endParaRPr sz="1100"/>
                    </a:p>
                  </a:txBody>
                  <a:tcPr marT="54000" marB="54000" marR="91425" marL="91425"/>
                </a:tc>
              </a:tr>
              <a:tr h="923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100"/>
                        <a:t>本体</a:t>
                      </a:r>
                      <a:endParaRPr sz="1100"/>
                    </a:p>
                  </a:txBody>
                  <a:tcPr marT="54000" marB="54000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54000" marB="54000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100"/>
                        <a:t>鳳凰を含む。担ぎ棒は含まず。</a:t>
                      </a:r>
                      <a:endParaRPr sz="1100"/>
                    </a:p>
                  </a:txBody>
                  <a:tcPr marT="54000" marB="54000" marR="91425" marL="91425"/>
                </a:tc>
              </a:tr>
              <a:tr h="923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ja" sz="1100">
                          <a:solidFill>
                            <a:schemeClr val="dk1"/>
                          </a:solidFill>
                        </a:rPr>
                        <a:t>本体のみ</a:t>
                      </a:r>
                      <a:endParaRPr sz="1100"/>
                    </a:p>
                  </a:txBody>
                  <a:tcPr marT="54000" marB="54000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54000" marB="54000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ja" sz="1100">
                          <a:solidFill>
                            <a:schemeClr val="dk1"/>
                          </a:solidFill>
                        </a:rPr>
                        <a:t>鳳凰、担ぎ棒は含まず。</a:t>
                      </a:r>
                      <a:endParaRPr sz="1100"/>
                    </a:p>
                  </a:txBody>
                  <a:tcPr marT="54000" marB="54000" marR="91425" marL="91425"/>
                </a:tc>
              </a:tr>
            </a:tbl>
          </a:graphicData>
        </a:graphic>
      </p:graphicFrame>
      <p:cxnSp>
        <p:nvCxnSpPr>
          <p:cNvPr id="95" name="Google Shape;95;p13"/>
          <p:cNvCxnSpPr/>
          <p:nvPr/>
        </p:nvCxnSpPr>
        <p:spPr>
          <a:xfrm>
            <a:off x="2950241" y="250950"/>
            <a:ext cx="0" cy="46416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dot"/>
            <a:round/>
            <a:headEnd len="med" w="med" type="none"/>
            <a:tailEnd len="med" w="med" type="none"/>
          </a:ln>
        </p:spPr>
      </p:cxnSp>
      <p:cxnSp>
        <p:nvCxnSpPr>
          <p:cNvPr id="96" name="Google Shape;96;p13"/>
          <p:cNvCxnSpPr/>
          <p:nvPr/>
        </p:nvCxnSpPr>
        <p:spPr>
          <a:xfrm>
            <a:off x="3195966" y="250950"/>
            <a:ext cx="0" cy="46416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dot"/>
            <a:round/>
            <a:headEnd len="med" w="med" type="none"/>
            <a:tailEnd len="med" w="med" type="none"/>
          </a:ln>
        </p:spPr>
      </p:cxnSp>
      <p:cxnSp>
        <p:nvCxnSpPr>
          <p:cNvPr id="97" name="Google Shape;97;p13"/>
          <p:cNvCxnSpPr/>
          <p:nvPr/>
        </p:nvCxnSpPr>
        <p:spPr>
          <a:xfrm>
            <a:off x="2951050" y="4182400"/>
            <a:ext cx="245100" cy="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diamond"/>
            <a:tailEnd len="med" w="med" type="diamond"/>
          </a:ln>
        </p:spPr>
      </p:cxnSp>
      <p:sp>
        <p:nvSpPr>
          <p:cNvPr id="98" name="Google Shape;98;p13"/>
          <p:cNvSpPr/>
          <p:nvPr/>
        </p:nvSpPr>
        <p:spPr>
          <a:xfrm>
            <a:off x="2984320" y="4201529"/>
            <a:ext cx="177600" cy="177600"/>
          </a:xfrm>
          <a:prstGeom prst="ellipse">
            <a:avLst/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200"/>
              <a:t>H</a:t>
            </a:r>
            <a:endParaRPr sz="1200"/>
          </a:p>
        </p:txBody>
      </p:sp>
      <p:cxnSp>
        <p:nvCxnSpPr>
          <p:cNvPr id="99" name="Google Shape;99;p13"/>
          <p:cNvCxnSpPr/>
          <p:nvPr/>
        </p:nvCxnSpPr>
        <p:spPr>
          <a:xfrm>
            <a:off x="586725" y="3796367"/>
            <a:ext cx="3795900" cy="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dot"/>
            <a:round/>
            <a:headEnd len="med" w="med" type="none"/>
            <a:tailEnd len="med" w="med" type="none"/>
          </a:ln>
        </p:spPr>
      </p:cxnSp>
      <p:cxnSp>
        <p:nvCxnSpPr>
          <p:cNvPr id="100" name="Google Shape;100;p13"/>
          <p:cNvCxnSpPr/>
          <p:nvPr/>
        </p:nvCxnSpPr>
        <p:spPr>
          <a:xfrm>
            <a:off x="586725" y="4034354"/>
            <a:ext cx="3795900" cy="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dot"/>
            <a:round/>
            <a:headEnd len="med" w="med" type="none"/>
            <a:tailEnd len="med" w="med" type="none"/>
          </a:ln>
        </p:spPr>
      </p:cxnSp>
      <p:cxnSp>
        <p:nvCxnSpPr>
          <p:cNvPr id="101" name="Google Shape;101;p13"/>
          <p:cNvCxnSpPr/>
          <p:nvPr/>
        </p:nvCxnSpPr>
        <p:spPr>
          <a:xfrm>
            <a:off x="3755275" y="3798900"/>
            <a:ext cx="0" cy="2382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diamond"/>
            <a:tailEnd len="med" w="med" type="diamond"/>
          </a:ln>
        </p:spPr>
      </p:cxnSp>
      <p:sp>
        <p:nvSpPr>
          <p:cNvPr id="102" name="Google Shape;102;p13"/>
          <p:cNvSpPr/>
          <p:nvPr/>
        </p:nvSpPr>
        <p:spPr>
          <a:xfrm>
            <a:off x="3534795" y="3833479"/>
            <a:ext cx="177600" cy="177600"/>
          </a:xfrm>
          <a:prstGeom prst="ellipse">
            <a:avLst/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200"/>
              <a:t>I</a:t>
            </a:r>
            <a:endParaRPr sz="1200"/>
          </a:p>
        </p:txBody>
      </p:sp>
      <p:sp>
        <p:nvSpPr>
          <p:cNvPr id="103" name="Google Shape;103;p13"/>
          <p:cNvSpPr/>
          <p:nvPr/>
        </p:nvSpPr>
        <p:spPr>
          <a:xfrm>
            <a:off x="1633350" y="3824100"/>
            <a:ext cx="35700" cy="1776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4" name="Google Shape;104;p13"/>
          <p:cNvSpPr/>
          <p:nvPr/>
        </p:nvSpPr>
        <p:spPr>
          <a:xfrm>
            <a:off x="3384650" y="3824100"/>
            <a:ext cx="35700" cy="1776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5" name="Google Shape;105;p13"/>
          <p:cNvSpPr/>
          <p:nvPr/>
        </p:nvSpPr>
        <p:spPr>
          <a:xfrm>
            <a:off x="291200" y="190250"/>
            <a:ext cx="955800" cy="275100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100"/>
              <a:t>お神輿本体</a:t>
            </a:r>
            <a:endParaRPr sz="1100"/>
          </a:p>
        </p:txBody>
      </p:sp>
      <p:cxnSp>
        <p:nvCxnSpPr>
          <p:cNvPr id="106" name="Google Shape;106;p13"/>
          <p:cNvCxnSpPr/>
          <p:nvPr/>
        </p:nvCxnSpPr>
        <p:spPr>
          <a:xfrm>
            <a:off x="3883500" y="2605750"/>
            <a:ext cx="0" cy="15309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diamond"/>
            <a:tailEnd len="med" w="med" type="diamond"/>
          </a:ln>
        </p:spPr>
      </p:cxnSp>
      <p:sp>
        <p:nvSpPr>
          <p:cNvPr id="107" name="Google Shape;107;p13"/>
          <p:cNvSpPr/>
          <p:nvPr/>
        </p:nvSpPr>
        <p:spPr>
          <a:xfrm>
            <a:off x="3798161" y="3251091"/>
            <a:ext cx="177600" cy="177600"/>
          </a:xfrm>
          <a:prstGeom prst="ellipse">
            <a:avLst/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200"/>
              <a:t>J</a:t>
            </a:r>
            <a:endParaRPr sz="12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2" name="Google Shape;112;p14"/>
          <p:cNvCxnSpPr/>
          <p:nvPr/>
        </p:nvCxnSpPr>
        <p:spPr>
          <a:xfrm>
            <a:off x="760500" y="2285529"/>
            <a:ext cx="2446200" cy="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dot"/>
            <a:round/>
            <a:headEnd len="med" w="med" type="none"/>
            <a:tailEnd len="med" w="med" type="none"/>
          </a:ln>
        </p:spPr>
      </p:cxnSp>
      <p:cxnSp>
        <p:nvCxnSpPr>
          <p:cNvPr id="113" name="Google Shape;113;p14"/>
          <p:cNvCxnSpPr/>
          <p:nvPr/>
        </p:nvCxnSpPr>
        <p:spPr>
          <a:xfrm>
            <a:off x="760500" y="1235075"/>
            <a:ext cx="2446200" cy="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dot"/>
            <a:round/>
            <a:headEnd len="med" w="med" type="none"/>
            <a:tailEnd len="med" w="med" type="none"/>
          </a:ln>
        </p:spPr>
      </p:cxnSp>
      <p:cxnSp>
        <p:nvCxnSpPr>
          <p:cNvPr id="114" name="Google Shape;114;p14"/>
          <p:cNvCxnSpPr/>
          <p:nvPr/>
        </p:nvCxnSpPr>
        <p:spPr>
          <a:xfrm>
            <a:off x="760500" y="3040350"/>
            <a:ext cx="2446200" cy="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dot"/>
            <a:round/>
            <a:headEnd len="med" w="med" type="none"/>
            <a:tailEnd len="med" w="med" type="none"/>
          </a:ln>
        </p:spPr>
      </p:cxnSp>
      <p:pic>
        <p:nvPicPr>
          <p:cNvPr id="115" name="Google Shape;115;p14"/>
          <p:cNvPicPr preferRelativeResize="0"/>
          <p:nvPr/>
        </p:nvPicPr>
        <p:blipFill rotWithShape="1">
          <a:blip r:embed="rId3">
            <a:alphaModFix/>
          </a:blip>
          <a:srcRect b="15001" l="18644" r="8180" t="16373"/>
          <a:stretch/>
        </p:blipFill>
        <p:spPr>
          <a:xfrm>
            <a:off x="1752515" y="1235054"/>
            <a:ext cx="1162477" cy="109024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16" name="Google Shape;116;p14"/>
          <p:cNvCxnSpPr/>
          <p:nvPr/>
        </p:nvCxnSpPr>
        <p:spPr>
          <a:xfrm>
            <a:off x="1053087" y="1233117"/>
            <a:ext cx="0" cy="18063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diamond"/>
            <a:tailEnd len="med" w="med" type="diamond"/>
          </a:ln>
        </p:spPr>
      </p:cxnSp>
      <p:cxnSp>
        <p:nvCxnSpPr>
          <p:cNvPr id="117" name="Google Shape;117;p14"/>
          <p:cNvCxnSpPr/>
          <p:nvPr/>
        </p:nvCxnSpPr>
        <p:spPr>
          <a:xfrm>
            <a:off x="1738075" y="770125"/>
            <a:ext cx="0" cy="25647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dot"/>
            <a:round/>
            <a:headEnd len="med" w="med" type="none"/>
            <a:tailEnd len="med" w="med" type="none"/>
          </a:ln>
        </p:spPr>
      </p:cxnSp>
      <p:cxnSp>
        <p:nvCxnSpPr>
          <p:cNvPr id="118" name="Google Shape;118;p14"/>
          <p:cNvCxnSpPr/>
          <p:nvPr/>
        </p:nvCxnSpPr>
        <p:spPr>
          <a:xfrm>
            <a:off x="1357978" y="1233117"/>
            <a:ext cx="0" cy="10560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diamond"/>
            <a:tailEnd len="med" w="med" type="diamond"/>
          </a:ln>
        </p:spPr>
      </p:cxnSp>
      <p:sp>
        <p:nvSpPr>
          <p:cNvPr id="119" name="Google Shape;119;p14"/>
          <p:cNvSpPr/>
          <p:nvPr/>
        </p:nvSpPr>
        <p:spPr>
          <a:xfrm>
            <a:off x="1269120" y="1579581"/>
            <a:ext cx="177600" cy="177600"/>
          </a:xfrm>
          <a:prstGeom prst="ellipse">
            <a:avLst/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200"/>
              <a:t>B</a:t>
            </a:r>
            <a:endParaRPr sz="1200"/>
          </a:p>
        </p:txBody>
      </p:sp>
      <p:cxnSp>
        <p:nvCxnSpPr>
          <p:cNvPr id="120" name="Google Shape;120;p14"/>
          <p:cNvCxnSpPr/>
          <p:nvPr/>
        </p:nvCxnSpPr>
        <p:spPr>
          <a:xfrm>
            <a:off x="1742000" y="999150"/>
            <a:ext cx="1169100" cy="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diamond"/>
            <a:tailEnd len="med" w="med" type="diamond"/>
          </a:ln>
        </p:spPr>
      </p:cxnSp>
      <p:cxnSp>
        <p:nvCxnSpPr>
          <p:cNvPr id="121" name="Google Shape;121;p14"/>
          <p:cNvCxnSpPr/>
          <p:nvPr/>
        </p:nvCxnSpPr>
        <p:spPr>
          <a:xfrm>
            <a:off x="1357978" y="2285517"/>
            <a:ext cx="0" cy="7608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diamond"/>
            <a:tailEnd len="med" w="med" type="diamond"/>
          </a:ln>
        </p:spPr>
      </p:cxnSp>
      <p:sp>
        <p:nvSpPr>
          <p:cNvPr id="122" name="Google Shape;122;p14"/>
          <p:cNvSpPr/>
          <p:nvPr/>
        </p:nvSpPr>
        <p:spPr>
          <a:xfrm>
            <a:off x="1269170" y="2575929"/>
            <a:ext cx="177600" cy="177600"/>
          </a:xfrm>
          <a:prstGeom prst="ellipse">
            <a:avLst/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200"/>
              <a:t>C</a:t>
            </a:r>
            <a:endParaRPr sz="1200"/>
          </a:p>
        </p:txBody>
      </p:sp>
      <p:sp>
        <p:nvSpPr>
          <p:cNvPr id="123" name="Google Shape;123;p14"/>
          <p:cNvSpPr/>
          <p:nvPr/>
        </p:nvSpPr>
        <p:spPr>
          <a:xfrm>
            <a:off x="2173457" y="910354"/>
            <a:ext cx="177600" cy="177600"/>
          </a:xfrm>
          <a:prstGeom prst="ellipse">
            <a:avLst/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200"/>
              <a:t>D</a:t>
            </a:r>
            <a:endParaRPr sz="1200"/>
          </a:p>
        </p:txBody>
      </p:sp>
      <p:graphicFrame>
        <p:nvGraphicFramePr>
          <p:cNvPr id="124" name="Google Shape;124;p14"/>
          <p:cNvGraphicFramePr/>
          <p:nvPr/>
        </p:nvGraphicFramePr>
        <p:xfrm>
          <a:off x="4795375" y="4945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{9A973223-E673-49B6-A79B-EAEDCDC2883E}</a:tableStyleId>
              </a:tblPr>
              <a:tblGrid>
                <a:gridCol w="512850"/>
                <a:gridCol w="956975"/>
                <a:gridCol w="2400725"/>
              </a:tblGrid>
              <a:tr h="92300">
                <a:tc gridSpan="3"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100"/>
                        <a:t>お神輿</a:t>
                      </a:r>
                      <a:r>
                        <a:rPr lang="ja" sz="1100"/>
                        <a:t>（鳳凰）</a:t>
                      </a:r>
                      <a:r>
                        <a:rPr lang="ja" sz="1100"/>
                        <a:t>採寸（mm）</a:t>
                      </a:r>
                      <a:endParaRPr sz="1100"/>
                    </a:p>
                  </a:txBody>
                  <a:tcPr marT="54000" marB="54000" marR="91425" marL="91425">
                    <a:solidFill>
                      <a:srgbClr val="F3F3F3"/>
                    </a:solidFill>
                  </a:tcPr>
                </a:tc>
                <a:tc hMerge="1"/>
                <a:tc hMerge="1"/>
              </a:tr>
              <a:tr h="923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100"/>
                        <a:t>記号</a:t>
                      </a:r>
                      <a:endParaRPr sz="1100"/>
                    </a:p>
                  </a:txBody>
                  <a:tcPr marT="54000" marB="54000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100"/>
                        <a:t>サイズ</a:t>
                      </a:r>
                      <a:endParaRPr sz="1100"/>
                    </a:p>
                  </a:txBody>
                  <a:tcPr marT="54000" marB="54000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100"/>
                        <a:t>備考</a:t>
                      </a:r>
                      <a:endParaRPr sz="1100"/>
                    </a:p>
                  </a:txBody>
                  <a:tcPr marT="54000" marB="54000" marR="91425" marL="91425"/>
                </a:tc>
              </a:tr>
              <a:tr h="923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100"/>
                        <a:t>A</a:t>
                      </a:r>
                      <a:endParaRPr sz="1100"/>
                    </a:p>
                  </a:txBody>
                  <a:tcPr marT="54000" marB="54000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100"/>
                        <a:t>585</a:t>
                      </a:r>
                      <a:endParaRPr sz="1100"/>
                    </a:p>
                  </a:txBody>
                  <a:tcPr marT="54000" marB="54000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54000" marB="54000" marR="91425" marL="91425"/>
                </a:tc>
              </a:tr>
              <a:tr h="923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100"/>
                        <a:t>B</a:t>
                      </a:r>
                      <a:endParaRPr sz="1100"/>
                    </a:p>
                  </a:txBody>
                  <a:tcPr marT="54000" marB="54000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100"/>
                        <a:t>380</a:t>
                      </a:r>
                      <a:endParaRPr sz="1100"/>
                    </a:p>
                  </a:txBody>
                  <a:tcPr marT="54000" marB="54000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54000" marB="54000" marR="91425" marL="91425"/>
                </a:tc>
              </a:tr>
              <a:tr h="923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100"/>
                        <a:t>C</a:t>
                      </a:r>
                      <a:endParaRPr sz="1100"/>
                    </a:p>
                  </a:txBody>
                  <a:tcPr marT="54000" marB="54000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100"/>
                        <a:t>205</a:t>
                      </a:r>
                      <a:endParaRPr sz="1100"/>
                    </a:p>
                  </a:txBody>
                  <a:tcPr marT="54000" marB="54000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54000" marB="54000" marR="91425" marL="91425"/>
                </a:tc>
              </a:tr>
              <a:tr h="923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100"/>
                        <a:t>D</a:t>
                      </a:r>
                      <a:endParaRPr sz="1100"/>
                    </a:p>
                  </a:txBody>
                  <a:tcPr marT="54000" marB="54000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100"/>
                        <a:t>310</a:t>
                      </a:r>
                      <a:endParaRPr sz="1100"/>
                    </a:p>
                  </a:txBody>
                  <a:tcPr marT="54000" marB="54000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54000" marB="54000" marR="91425" marL="91425"/>
                </a:tc>
              </a:tr>
            </a:tbl>
          </a:graphicData>
        </a:graphic>
      </p:graphicFrame>
      <p:cxnSp>
        <p:nvCxnSpPr>
          <p:cNvPr id="125" name="Google Shape;125;p14"/>
          <p:cNvCxnSpPr/>
          <p:nvPr/>
        </p:nvCxnSpPr>
        <p:spPr>
          <a:xfrm>
            <a:off x="2907175" y="770125"/>
            <a:ext cx="0" cy="25647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dot"/>
            <a:round/>
            <a:headEnd len="med" w="med" type="none"/>
            <a:tailEnd len="med" w="med" type="none"/>
          </a:ln>
        </p:spPr>
      </p:cxnSp>
      <p:cxnSp>
        <p:nvCxnSpPr>
          <p:cNvPr id="126" name="Google Shape;126;p14"/>
          <p:cNvCxnSpPr/>
          <p:nvPr/>
        </p:nvCxnSpPr>
        <p:spPr>
          <a:xfrm>
            <a:off x="2113200" y="2263050"/>
            <a:ext cx="0" cy="76320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graphicFrame>
        <p:nvGraphicFramePr>
          <p:cNvPr id="127" name="Google Shape;127;p14"/>
          <p:cNvGraphicFramePr/>
          <p:nvPr/>
        </p:nvGraphicFramePr>
        <p:xfrm>
          <a:off x="4795375" y="24057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{9A973223-E673-49B6-A79B-EAEDCDC2883E}</a:tableStyleId>
              </a:tblPr>
              <a:tblGrid>
                <a:gridCol w="512850"/>
                <a:gridCol w="956975"/>
                <a:gridCol w="2400725"/>
              </a:tblGrid>
              <a:tr h="92300">
                <a:tc gridSpan="3"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100"/>
                        <a:t>お神輿</a:t>
                      </a:r>
                      <a:r>
                        <a:rPr lang="ja" sz="1100"/>
                        <a:t>（鳳凰）</a:t>
                      </a:r>
                      <a:r>
                        <a:rPr lang="ja" sz="1100"/>
                        <a:t>計量（kg）</a:t>
                      </a:r>
                      <a:endParaRPr sz="1100"/>
                    </a:p>
                  </a:txBody>
                  <a:tcPr marT="54000" marB="54000" marR="91425" marL="91425">
                    <a:solidFill>
                      <a:srgbClr val="F3F3F3"/>
                    </a:solidFill>
                  </a:tcPr>
                </a:tc>
                <a:tc hMerge="1"/>
                <a:tc hMerge="1"/>
              </a:tr>
              <a:tr h="923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100"/>
                        <a:t>部位</a:t>
                      </a:r>
                      <a:endParaRPr sz="1100"/>
                    </a:p>
                  </a:txBody>
                  <a:tcPr marT="54000" marB="54000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100"/>
                        <a:t>重量</a:t>
                      </a:r>
                      <a:endParaRPr sz="1100"/>
                    </a:p>
                  </a:txBody>
                  <a:tcPr marT="54000" marB="54000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100"/>
                        <a:t>備考</a:t>
                      </a:r>
                      <a:endParaRPr sz="1100"/>
                    </a:p>
                  </a:txBody>
                  <a:tcPr marT="54000" marB="54000" marR="91425" marL="91425"/>
                </a:tc>
              </a:tr>
              <a:tr h="923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100"/>
                        <a:t>鳳凰</a:t>
                      </a:r>
                      <a:endParaRPr sz="1100"/>
                    </a:p>
                  </a:txBody>
                  <a:tcPr marT="54000" marB="54000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54000" marB="54000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54000" marB="54000" marR="91425" marL="91425"/>
                </a:tc>
              </a:tr>
            </a:tbl>
          </a:graphicData>
        </a:graphic>
      </p:graphicFrame>
      <p:sp>
        <p:nvSpPr>
          <p:cNvPr id="128" name="Google Shape;128;p14"/>
          <p:cNvSpPr/>
          <p:nvPr/>
        </p:nvSpPr>
        <p:spPr>
          <a:xfrm>
            <a:off x="291200" y="190250"/>
            <a:ext cx="955800" cy="275100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100"/>
              <a:t>鳳凰</a:t>
            </a:r>
            <a:endParaRPr sz="1100"/>
          </a:p>
        </p:txBody>
      </p:sp>
      <p:sp>
        <p:nvSpPr>
          <p:cNvPr id="129" name="Google Shape;129;p14"/>
          <p:cNvSpPr/>
          <p:nvPr/>
        </p:nvSpPr>
        <p:spPr>
          <a:xfrm>
            <a:off x="964267" y="1963681"/>
            <a:ext cx="177600" cy="177600"/>
          </a:xfrm>
          <a:prstGeom prst="ellipse">
            <a:avLst/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200"/>
              <a:t>A</a:t>
            </a:r>
            <a:endParaRPr sz="12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4" name="Google Shape;134;p15"/>
          <p:cNvGraphicFramePr/>
          <p:nvPr/>
        </p:nvGraphicFramePr>
        <p:xfrm>
          <a:off x="4795375" y="4945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{9A973223-E673-49B6-A79B-EAEDCDC2883E}</a:tableStyleId>
              </a:tblPr>
              <a:tblGrid>
                <a:gridCol w="512850"/>
                <a:gridCol w="956975"/>
                <a:gridCol w="2400725"/>
              </a:tblGrid>
              <a:tr h="239525">
                <a:tc gridSpan="3"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100"/>
                        <a:t>お神輿</a:t>
                      </a:r>
                      <a:r>
                        <a:rPr lang="ja" sz="1100"/>
                        <a:t>（担ぎ棒）</a:t>
                      </a:r>
                      <a:r>
                        <a:rPr lang="ja" sz="1100"/>
                        <a:t>採寸（mm）</a:t>
                      </a:r>
                      <a:endParaRPr sz="1100"/>
                    </a:p>
                  </a:txBody>
                  <a:tcPr marT="54000" marB="54000" marR="91425" marL="91425">
                    <a:solidFill>
                      <a:srgbClr val="F3F3F3"/>
                    </a:solidFill>
                  </a:tcPr>
                </a:tc>
                <a:tc hMerge="1"/>
                <a:tc hMerge="1"/>
              </a:tr>
              <a:tr h="2395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100"/>
                        <a:t>記号</a:t>
                      </a:r>
                      <a:endParaRPr sz="1100"/>
                    </a:p>
                  </a:txBody>
                  <a:tcPr marT="54000" marB="54000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100"/>
                        <a:t>サイズ</a:t>
                      </a:r>
                      <a:endParaRPr sz="1100"/>
                    </a:p>
                  </a:txBody>
                  <a:tcPr marT="54000" marB="54000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100"/>
                        <a:t>備考</a:t>
                      </a:r>
                      <a:endParaRPr sz="1100"/>
                    </a:p>
                  </a:txBody>
                  <a:tcPr marT="54000" marB="54000" marR="91425" marL="91425"/>
                </a:tc>
              </a:tr>
              <a:tr h="2395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100"/>
                        <a:t>A</a:t>
                      </a:r>
                      <a:endParaRPr sz="1100"/>
                    </a:p>
                  </a:txBody>
                  <a:tcPr marT="54000" marB="54000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100"/>
                        <a:t>2,725</a:t>
                      </a:r>
                      <a:endParaRPr sz="1100"/>
                    </a:p>
                  </a:txBody>
                  <a:tcPr marT="54000" marB="54000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100"/>
                        <a:t>華棒</a:t>
                      </a:r>
                      <a:endParaRPr sz="1100"/>
                    </a:p>
                  </a:txBody>
                  <a:tcPr marT="54000" marB="54000" marR="91425" marL="91425"/>
                </a:tc>
              </a:tr>
              <a:tr h="2395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100"/>
                        <a:t>B</a:t>
                      </a:r>
                      <a:endParaRPr sz="1100"/>
                    </a:p>
                  </a:txBody>
                  <a:tcPr marT="54000" marB="54000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100"/>
                        <a:t>2,420</a:t>
                      </a:r>
                      <a:endParaRPr sz="1100"/>
                    </a:p>
                  </a:txBody>
                  <a:tcPr marT="54000" marB="54000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100">
                          <a:solidFill>
                            <a:schemeClr val="dk1"/>
                          </a:solidFill>
                        </a:rPr>
                        <a:t>脇棒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</a:txBody>
                  <a:tcPr marT="54000" marB="54000" marR="91425" marL="91425"/>
                </a:tc>
              </a:tr>
              <a:tr h="2395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100"/>
                        <a:t>C</a:t>
                      </a:r>
                      <a:endParaRPr sz="1100"/>
                    </a:p>
                  </a:txBody>
                  <a:tcPr marT="54000" marB="54000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100"/>
                        <a:t>800</a:t>
                      </a:r>
                      <a:endParaRPr sz="1100"/>
                    </a:p>
                  </a:txBody>
                  <a:tcPr marT="54000" marB="54000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ja" sz="1100">
                          <a:solidFill>
                            <a:schemeClr val="dk1"/>
                          </a:solidFill>
                        </a:rPr>
                        <a:t>ダボ穴間</a:t>
                      </a:r>
                      <a:endParaRPr sz="1100"/>
                    </a:p>
                  </a:txBody>
                  <a:tcPr marT="54000" marB="54000" marR="91425" marL="91425"/>
                </a:tc>
              </a:tr>
              <a:tr h="2395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100"/>
                        <a:t>D</a:t>
                      </a:r>
                      <a:endParaRPr sz="1100"/>
                    </a:p>
                  </a:txBody>
                  <a:tcPr marT="54000" marB="54000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100"/>
                        <a:t>450</a:t>
                      </a:r>
                      <a:endParaRPr sz="1100"/>
                    </a:p>
                  </a:txBody>
                  <a:tcPr marT="54000" marB="54000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100"/>
                        <a:t>お神輿本体</a:t>
                      </a:r>
                      <a:endParaRPr sz="1100"/>
                    </a:p>
                  </a:txBody>
                  <a:tcPr marT="54000" marB="54000" marR="91425" marL="91425"/>
                </a:tc>
              </a:tr>
              <a:tr h="2395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100"/>
                        <a:t>E</a:t>
                      </a:r>
                      <a:endParaRPr sz="1100"/>
                    </a:p>
                  </a:txBody>
                  <a:tcPr marT="54000" marB="54000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100"/>
                        <a:t>1,910</a:t>
                      </a:r>
                      <a:endParaRPr sz="1100"/>
                    </a:p>
                  </a:txBody>
                  <a:tcPr marT="54000" marB="54000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100"/>
                        <a:t>渡し棒</a:t>
                      </a:r>
                      <a:endParaRPr sz="1100"/>
                    </a:p>
                  </a:txBody>
                  <a:tcPr marT="54000" marB="54000" marR="91425" marL="91425"/>
                </a:tc>
              </a:tr>
              <a:tr h="2395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100"/>
                        <a:t>F</a:t>
                      </a:r>
                      <a:endParaRPr sz="1100"/>
                    </a:p>
                  </a:txBody>
                  <a:tcPr marT="54000" marB="54000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100"/>
                        <a:t>1,645</a:t>
                      </a:r>
                      <a:endParaRPr sz="1100"/>
                    </a:p>
                  </a:txBody>
                  <a:tcPr marT="54000" marB="54000" marR="91425" marL="91425"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ja" sz="1100">
                          <a:solidFill>
                            <a:schemeClr val="dk1"/>
                          </a:solidFill>
                        </a:rPr>
                        <a:t>ダボ穴間</a:t>
                      </a:r>
                      <a:endParaRPr sz="1100"/>
                    </a:p>
                  </a:txBody>
                  <a:tcPr marT="54000" marB="54000" marR="91425" marL="91425"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395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100"/>
                        <a:t>G</a:t>
                      </a:r>
                      <a:endParaRPr sz="1100"/>
                    </a:p>
                  </a:txBody>
                  <a:tcPr marT="54000" marB="54000" marR="91425" marL="9142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100"/>
                        <a:t>450</a:t>
                      </a:r>
                      <a:endParaRPr sz="1100"/>
                    </a:p>
                  </a:txBody>
                  <a:tcPr marT="54000" marB="54000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ja" sz="1100"/>
                        <a:t>お神輿本体</a:t>
                      </a:r>
                      <a:endParaRPr sz="1100"/>
                    </a:p>
                  </a:txBody>
                  <a:tcPr marT="54000" marB="54000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395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100"/>
                        <a:t>H</a:t>
                      </a:r>
                      <a:endParaRPr sz="1100"/>
                    </a:p>
                  </a:txBody>
                  <a:tcPr marT="54000" marB="54000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100"/>
                        <a:t>290</a:t>
                      </a:r>
                      <a:endParaRPr sz="1100"/>
                    </a:p>
                  </a:txBody>
                  <a:tcPr marT="54000" marB="54000" marR="91425" marL="91425"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100"/>
                        <a:t>華棒の中心間</a:t>
                      </a:r>
                      <a:endParaRPr sz="1100"/>
                    </a:p>
                  </a:txBody>
                  <a:tcPr marT="54000" marB="54000" marR="91425" marL="91425"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</a:tcPr>
                </a:tc>
              </a:tr>
            </a:tbl>
          </a:graphicData>
        </a:graphic>
      </p:graphicFrame>
      <p:sp>
        <p:nvSpPr>
          <p:cNvPr id="135" name="Google Shape;135;p15"/>
          <p:cNvSpPr/>
          <p:nvPr/>
        </p:nvSpPr>
        <p:spPr>
          <a:xfrm>
            <a:off x="2403232" y="1154400"/>
            <a:ext cx="173100" cy="3693300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0" spcFirstLastPara="1" rIns="0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000"/>
              <a:t>華棒</a:t>
            </a:r>
            <a:endParaRPr sz="1000"/>
          </a:p>
        </p:txBody>
      </p:sp>
      <p:sp>
        <p:nvSpPr>
          <p:cNvPr id="136" name="Google Shape;136;p15"/>
          <p:cNvSpPr/>
          <p:nvPr/>
        </p:nvSpPr>
        <p:spPr>
          <a:xfrm>
            <a:off x="3062831" y="1154400"/>
            <a:ext cx="173100" cy="3693300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0" spcFirstLastPara="1" rIns="0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000"/>
              <a:t>華棒</a:t>
            </a:r>
            <a:endParaRPr sz="1000"/>
          </a:p>
        </p:txBody>
      </p:sp>
      <p:sp>
        <p:nvSpPr>
          <p:cNvPr id="137" name="Google Shape;137;p15"/>
          <p:cNvSpPr/>
          <p:nvPr/>
        </p:nvSpPr>
        <p:spPr>
          <a:xfrm>
            <a:off x="2089480" y="2204379"/>
            <a:ext cx="1503000" cy="1485900"/>
          </a:xfrm>
          <a:prstGeom prst="rect">
            <a:avLst/>
          </a:prstGeom>
          <a:noFill/>
          <a:ln cap="flat" cmpd="sng" w="3810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8" name="Google Shape;138;p15"/>
          <p:cNvSpPr/>
          <p:nvPr/>
        </p:nvSpPr>
        <p:spPr>
          <a:xfrm>
            <a:off x="1504896" y="1497086"/>
            <a:ext cx="173100" cy="3007800"/>
          </a:xfrm>
          <a:prstGeom prst="roundRect">
            <a:avLst>
              <a:gd fmla="val 16667" name="adj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0" spcFirstLastPara="1" rIns="0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000"/>
              <a:t>脇棒</a:t>
            </a:r>
            <a:endParaRPr sz="1000"/>
          </a:p>
        </p:txBody>
      </p:sp>
      <p:sp>
        <p:nvSpPr>
          <p:cNvPr id="139" name="Google Shape;139;p15"/>
          <p:cNvSpPr/>
          <p:nvPr/>
        </p:nvSpPr>
        <p:spPr>
          <a:xfrm>
            <a:off x="4004108" y="1497086"/>
            <a:ext cx="173100" cy="3007800"/>
          </a:xfrm>
          <a:prstGeom prst="roundRect">
            <a:avLst>
              <a:gd fmla="val 16667" name="adj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0" spcFirstLastPara="1" rIns="0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000"/>
              <a:t>脇棒</a:t>
            </a:r>
            <a:endParaRPr sz="1000"/>
          </a:p>
        </p:txBody>
      </p:sp>
      <p:sp>
        <p:nvSpPr>
          <p:cNvPr id="140" name="Google Shape;140;p15"/>
          <p:cNvSpPr/>
          <p:nvPr/>
        </p:nvSpPr>
        <p:spPr>
          <a:xfrm>
            <a:off x="1335018" y="1722968"/>
            <a:ext cx="3011700" cy="173100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000"/>
              <a:t>渡し棒</a:t>
            </a:r>
            <a:endParaRPr sz="1000"/>
          </a:p>
        </p:txBody>
      </p:sp>
      <p:cxnSp>
        <p:nvCxnSpPr>
          <p:cNvPr id="141" name="Google Shape;141;p15"/>
          <p:cNvCxnSpPr/>
          <p:nvPr/>
        </p:nvCxnSpPr>
        <p:spPr>
          <a:xfrm>
            <a:off x="974907" y="1801270"/>
            <a:ext cx="0" cy="23682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diamond"/>
            <a:tailEnd len="med" w="med" type="diamond"/>
          </a:ln>
        </p:spPr>
      </p:cxnSp>
      <p:cxnSp>
        <p:nvCxnSpPr>
          <p:cNvPr id="142" name="Google Shape;142;p15"/>
          <p:cNvCxnSpPr/>
          <p:nvPr/>
        </p:nvCxnSpPr>
        <p:spPr>
          <a:xfrm>
            <a:off x="599525" y="1153575"/>
            <a:ext cx="0" cy="36996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diamond"/>
            <a:tailEnd len="med" w="med" type="diamond"/>
          </a:ln>
        </p:spPr>
      </p:cxnSp>
      <p:cxnSp>
        <p:nvCxnSpPr>
          <p:cNvPr id="143" name="Google Shape;143;p15"/>
          <p:cNvCxnSpPr/>
          <p:nvPr/>
        </p:nvCxnSpPr>
        <p:spPr>
          <a:xfrm rot="10800000">
            <a:off x="1329148" y="596615"/>
            <a:ext cx="3011700" cy="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diamond"/>
            <a:tailEnd len="med" w="med" type="diamond"/>
          </a:ln>
        </p:spPr>
      </p:cxnSp>
      <p:cxnSp>
        <p:nvCxnSpPr>
          <p:cNvPr id="144" name="Google Shape;144;p15"/>
          <p:cNvCxnSpPr/>
          <p:nvPr/>
        </p:nvCxnSpPr>
        <p:spPr>
          <a:xfrm rot="10800000">
            <a:off x="1189111" y="2192920"/>
            <a:ext cx="0" cy="15087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diamond"/>
            <a:tailEnd len="med" w="med" type="diamond"/>
          </a:ln>
        </p:spPr>
      </p:cxnSp>
      <p:sp>
        <p:nvSpPr>
          <p:cNvPr id="145" name="Google Shape;145;p15"/>
          <p:cNvSpPr/>
          <p:nvPr/>
        </p:nvSpPr>
        <p:spPr>
          <a:xfrm>
            <a:off x="1335018" y="4081740"/>
            <a:ext cx="3011700" cy="173100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000"/>
              <a:t>渡し棒</a:t>
            </a:r>
            <a:endParaRPr sz="1000"/>
          </a:p>
        </p:txBody>
      </p:sp>
      <p:sp>
        <p:nvSpPr>
          <p:cNvPr id="146" name="Google Shape;146;p15"/>
          <p:cNvSpPr/>
          <p:nvPr/>
        </p:nvSpPr>
        <p:spPr>
          <a:xfrm>
            <a:off x="2168127" y="3430955"/>
            <a:ext cx="697800" cy="173100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 cap="flat" cmpd="sng" w="28575">
            <a:solidFill>
              <a:srgbClr val="4A86E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0" spcFirstLastPara="1" rIns="0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000"/>
              <a:t>お神輿本体</a:t>
            </a:r>
            <a:endParaRPr sz="1000"/>
          </a:p>
        </p:txBody>
      </p:sp>
      <p:cxnSp>
        <p:nvCxnSpPr>
          <p:cNvPr id="147" name="Google Shape;147;p15"/>
          <p:cNvCxnSpPr/>
          <p:nvPr/>
        </p:nvCxnSpPr>
        <p:spPr>
          <a:xfrm>
            <a:off x="456125" y="1154400"/>
            <a:ext cx="3994800" cy="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dot"/>
            <a:round/>
            <a:headEnd len="med" w="med" type="none"/>
            <a:tailEnd len="med" w="med" type="none"/>
          </a:ln>
        </p:spPr>
      </p:cxnSp>
      <p:cxnSp>
        <p:nvCxnSpPr>
          <p:cNvPr id="148" name="Google Shape;148;p15"/>
          <p:cNvCxnSpPr/>
          <p:nvPr/>
        </p:nvCxnSpPr>
        <p:spPr>
          <a:xfrm>
            <a:off x="456125" y="4847650"/>
            <a:ext cx="3994800" cy="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dot"/>
            <a:round/>
            <a:headEnd len="med" w="med" type="none"/>
            <a:tailEnd len="med" w="med" type="none"/>
          </a:ln>
        </p:spPr>
      </p:cxnSp>
      <p:cxnSp>
        <p:nvCxnSpPr>
          <p:cNvPr id="149" name="Google Shape;149;p15"/>
          <p:cNvCxnSpPr/>
          <p:nvPr/>
        </p:nvCxnSpPr>
        <p:spPr>
          <a:xfrm>
            <a:off x="456125" y="1496172"/>
            <a:ext cx="3994800" cy="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dot"/>
            <a:round/>
            <a:headEnd len="med" w="med" type="none"/>
            <a:tailEnd len="med" w="med" type="none"/>
          </a:ln>
        </p:spPr>
      </p:cxnSp>
      <p:cxnSp>
        <p:nvCxnSpPr>
          <p:cNvPr id="150" name="Google Shape;150;p15"/>
          <p:cNvCxnSpPr/>
          <p:nvPr/>
        </p:nvCxnSpPr>
        <p:spPr>
          <a:xfrm>
            <a:off x="456125" y="4504997"/>
            <a:ext cx="3994800" cy="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dot"/>
            <a:round/>
            <a:headEnd len="med" w="med" type="none"/>
            <a:tailEnd len="med" w="med" type="none"/>
          </a:ln>
        </p:spPr>
      </p:cxnSp>
      <p:cxnSp>
        <p:nvCxnSpPr>
          <p:cNvPr id="151" name="Google Shape;151;p15"/>
          <p:cNvCxnSpPr/>
          <p:nvPr/>
        </p:nvCxnSpPr>
        <p:spPr>
          <a:xfrm>
            <a:off x="456125" y="2197574"/>
            <a:ext cx="3994800" cy="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dot"/>
            <a:round/>
            <a:headEnd len="med" w="med" type="none"/>
            <a:tailEnd len="med" w="med" type="none"/>
          </a:ln>
        </p:spPr>
      </p:cxnSp>
      <p:cxnSp>
        <p:nvCxnSpPr>
          <p:cNvPr id="152" name="Google Shape;152;p15"/>
          <p:cNvCxnSpPr/>
          <p:nvPr/>
        </p:nvCxnSpPr>
        <p:spPr>
          <a:xfrm>
            <a:off x="456125" y="3701629"/>
            <a:ext cx="3994800" cy="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dot"/>
            <a:round/>
            <a:headEnd len="med" w="med" type="none"/>
            <a:tailEnd len="med" w="med" type="none"/>
          </a:ln>
        </p:spPr>
      </p:cxnSp>
      <p:cxnSp>
        <p:nvCxnSpPr>
          <p:cNvPr id="153" name="Google Shape;153;p15"/>
          <p:cNvCxnSpPr/>
          <p:nvPr/>
        </p:nvCxnSpPr>
        <p:spPr>
          <a:xfrm>
            <a:off x="1332475" y="494500"/>
            <a:ext cx="0" cy="44715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dot"/>
            <a:round/>
            <a:headEnd len="med" w="med" type="none"/>
            <a:tailEnd len="med" w="med" type="none"/>
          </a:ln>
        </p:spPr>
      </p:cxnSp>
      <p:cxnSp>
        <p:nvCxnSpPr>
          <p:cNvPr id="154" name="Google Shape;154;p15"/>
          <p:cNvCxnSpPr/>
          <p:nvPr/>
        </p:nvCxnSpPr>
        <p:spPr>
          <a:xfrm>
            <a:off x="4346725" y="494500"/>
            <a:ext cx="0" cy="44715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dot"/>
            <a:round/>
            <a:headEnd len="med" w="med" type="none"/>
            <a:tailEnd len="med" w="med" type="none"/>
          </a:ln>
        </p:spPr>
      </p:cxnSp>
      <p:cxnSp>
        <p:nvCxnSpPr>
          <p:cNvPr id="155" name="Google Shape;155;p15"/>
          <p:cNvCxnSpPr/>
          <p:nvPr/>
        </p:nvCxnSpPr>
        <p:spPr>
          <a:xfrm>
            <a:off x="2068213" y="494500"/>
            <a:ext cx="0" cy="44715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dot"/>
            <a:round/>
            <a:headEnd len="med" w="med" type="none"/>
            <a:tailEnd len="med" w="med" type="none"/>
          </a:ln>
        </p:spPr>
      </p:cxnSp>
      <p:cxnSp>
        <p:nvCxnSpPr>
          <p:cNvPr id="156" name="Google Shape;156;p15"/>
          <p:cNvCxnSpPr/>
          <p:nvPr/>
        </p:nvCxnSpPr>
        <p:spPr>
          <a:xfrm>
            <a:off x="3609513" y="494500"/>
            <a:ext cx="0" cy="44715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dot"/>
            <a:round/>
            <a:headEnd len="med" w="med" type="none"/>
            <a:tailEnd len="med" w="med" type="none"/>
          </a:ln>
        </p:spPr>
      </p:cxnSp>
      <p:sp>
        <p:nvSpPr>
          <p:cNvPr id="157" name="Google Shape;157;p15"/>
          <p:cNvSpPr/>
          <p:nvPr/>
        </p:nvSpPr>
        <p:spPr>
          <a:xfrm>
            <a:off x="510717" y="2339206"/>
            <a:ext cx="177600" cy="177600"/>
          </a:xfrm>
          <a:prstGeom prst="ellipse">
            <a:avLst/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200"/>
              <a:t>A</a:t>
            </a:r>
            <a:endParaRPr sz="1200"/>
          </a:p>
        </p:txBody>
      </p:sp>
      <p:sp>
        <p:nvSpPr>
          <p:cNvPr id="158" name="Google Shape;158;p15"/>
          <p:cNvSpPr/>
          <p:nvPr/>
        </p:nvSpPr>
        <p:spPr>
          <a:xfrm>
            <a:off x="1566050" y="1778625"/>
            <a:ext cx="61800" cy="61800"/>
          </a:xfrm>
          <a:prstGeom prst="ellipse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9" name="Google Shape;159;p15"/>
          <p:cNvSpPr/>
          <p:nvPr/>
        </p:nvSpPr>
        <p:spPr>
          <a:xfrm>
            <a:off x="1566063" y="4137400"/>
            <a:ext cx="61800" cy="61800"/>
          </a:xfrm>
          <a:prstGeom prst="ellipse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0" name="Google Shape;160;p15"/>
          <p:cNvSpPr/>
          <p:nvPr/>
        </p:nvSpPr>
        <p:spPr>
          <a:xfrm>
            <a:off x="2459125" y="1776963"/>
            <a:ext cx="61800" cy="61800"/>
          </a:xfrm>
          <a:prstGeom prst="ellipse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1" name="Google Shape;161;p15"/>
          <p:cNvSpPr/>
          <p:nvPr/>
        </p:nvSpPr>
        <p:spPr>
          <a:xfrm>
            <a:off x="2459138" y="4136325"/>
            <a:ext cx="61800" cy="61800"/>
          </a:xfrm>
          <a:prstGeom prst="ellipse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2" name="Google Shape;162;p15"/>
          <p:cNvSpPr/>
          <p:nvPr/>
        </p:nvSpPr>
        <p:spPr>
          <a:xfrm>
            <a:off x="3122500" y="1779113"/>
            <a:ext cx="61800" cy="61800"/>
          </a:xfrm>
          <a:prstGeom prst="ellipse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3" name="Google Shape;163;p15"/>
          <p:cNvSpPr/>
          <p:nvPr/>
        </p:nvSpPr>
        <p:spPr>
          <a:xfrm>
            <a:off x="3122513" y="4138475"/>
            <a:ext cx="61800" cy="61800"/>
          </a:xfrm>
          <a:prstGeom prst="ellipse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4" name="Google Shape;164;p15"/>
          <p:cNvSpPr/>
          <p:nvPr/>
        </p:nvSpPr>
        <p:spPr>
          <a:xfrm>
            <a:off x="4054888" y="1778625"/>
            <a:ext cx="61800" cy="61800"/>
          </a:xfrm>
          <a:prstGeom prst="ellipse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5" name="Google Shape;165;p15"/>
          <p:cNvSpPr/>
          <p:nvPr/>
        </p:nvSpPr>
        <p:spPr>
          <a:xfrm>
            <a:off x="4054900" y="4137400"/>
            <a:ext cx="61800" cy="61800"/>
          </a:xfrm>
          <a:prstGeom prst="ellipse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166" name="Google Shape;166;p15"/>
          <p:cNvCxnSpPr/>
          <p:nvPr/>
        </p:nvCxnSpPr>
        <p:spPr>
          <a:xfrm>
            <a:off x="456125" y="1800973"/>
            <a:ext cx="3994800" cy="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dot"/>
            <a:round/>
            <a:headEnd len="med" w="med" type="none"/>
            <a:tailEnd len="med" w="med" type="none"/>
          </a:ln>
        </p:spPr>
      </p:cxnSp>
      <p:cxnSp>
        <p:nvCxnSpPr>
          <p:cNvPr id="167" name="Google Shape;167;p15"/>
          <p:cNvCxnSpPr/>
          <p:nvPr/>
        </p:nvCxnSpPr>
        <p:spPr>
          <a:xfrm>
            <a:off x="456125" y="4162306"/>
            <a:ext cx="3994800" cy="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dot"/>
            <a:round/>
            <a:headEnd len="med" w="med" type="none"/>
            <a:tailEnd len="med" w="med" type="none"/>
          </a:ln>
        </p:spPr>
      </p:cxnSp>
      <p:sp>
        <p:nvSpPr>
          <p:cNvPr id="168" name="Google Shape;168;p15"/>
          <p:cNvSpPr/>
          <p:nvPr/>
        </p:nvSpPr>
        <p:spPr>
          <a:xfrm>
            <a:off x="873680" y="2740893"/>
            <a:ext cx="177600" cy="177600"/>
          </a:xfrm>
          <a:prstGeom prst="ellipse">
            <a:avLst/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200"/>
              <a:t>C</a:t>
            </a:r>
            <a:endParaRPr sz="1200"/>
          </a:p>
        </p:txBody>
      </p:sp>
      <p:sp>
        <p:nvSpPr>
          <p:cNvPr id="169" name="Google Shape;169;p15"/>
          <p:cNvSpPr/>
          <p:nvPr/>
        </p:nvSpPr>
        <p:spPr>
          <a:xfrm>
            <a:off x="1100305" y="2950443"/>
            <a:ext cx="177600" cy="177600"/>
          </a:xfrm>
          <a:prstGeom prst="ellipse">
            <a:avLst/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200"/>
              <a:t>D</a:t>
            </a:r>
            <a:endParaRPr sz="1200"/>
          </a:p>
        </p:txBody>
      </p:sp>
      <p:sp>
        <p:nvSpPr>
          <p:cNvPr id="170" name="Google Shape;170;p15"/>
          <p:cNvSpPr/>
          <p:nvPr/>
        </p:nvSpPr>
        <p:spPr>
          <a:xfrm>
            <a:off x="1745642" y="494493"/>
            <a:ext cx="177600" cy="177600"/>
          </a:xfrm>
          <a:prstGeom prst="ellipse">
            <a:avLst/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200"/>
              <a:t>E</a:t>
            </a:r>
            <a:endParaRPr sz="1200"/>
          </a:p>
        </p:txBody>
      </p:sp>
      <p:cxnSp>
        <p:nvCxnSpPr>
          <p:cNvPr id="171" name="Google Shape;171;p15"/>
          <p:cNvCxnSpPr/>
          <p:nvPr/>
        </p:nvCxnSpPr>
        <p:spPr>
          <a:xfrm>
            <a:off x="1600650" y="494500"/>
            <a:ext cx="0" cy="44715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dot"/>
            <a:round/>
            <a:headEnd len="med" w="med" type="none"/>
            <a:tailEnd len="med" w="med" type="none"/>
          </a:ln>
        </p:spPr>
      </p:cxnSp>
      <p:cxnSp>
        <p:nvCxnSpPr>
          <p:cNvPr id="172" name="Google Shape;172;p15"/>
          <p:cNvCxnSpPr/>
          <p:nvPr/>
        </p:nvCxnSpPr>
        <p:spPr>
          <a:xfrm>
            <a:off x="4085800" y="494500"/>
            <a:ext cx="0" cy="44715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dot"/>
            <a:round/>
            <a:headEnd len="med" w="med" type="none"/>
            <a:tailEnd len="med" w="med" type="none"/>
          </a:ln>
        </p:spPr>
      </p:cxnSp>
      <p:cxnSp>
        <p:nvCxnSpPr>
          <p:cNvPr id="173" name="Google Shape;173;p15"/>
          <p:cNvCxnSpPr/>
          <p:nvPr/>
        </p:nvCxnSpPr>
        <p:spPr>
          <a:xfrm>
            <a:off x="2494575" y="494500"/>
            <a:ext cx="0" cy="44715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dot"/>
            <a:round/>
            <a:headEnd len="med" w="med" type="none"/>
            <a:tailEnd len="med" w="med" type="none"/>
          </a:ln>
        </p:spPr>
      </p:cxnSp>
      <p:cxnSp>
        <p:nvCxnSpPr>
          <p:cNvPr id="174" name="Google Shape;174;p15"/>
          <p:cNvCxnSpPr/>
          <p:nvPr/>
        </p:nvCxnSpPr>
        <p:spPr>
          <a:xfrm>
            <a:off x="3161600" y="494500"/>
            <a:ext cx="0" cy="44715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dot"/>
            <a:round/>
            <a:headEnd len="med" w="med" type="none"/>
            <a:tailEnd len="med" w="med" type="none"/>
          </a:ln>
        </p:spPr>
      </p:cxnSp>
      <p:cxnSp>
        <p:nvCxnSpPr>
          <p:cNvPr id="175" name="Google Shape;175;p15"/>
          <p:cNvCxnSpPr/>
          <p:nvPr/>
        </p:nvCxnSpPr>
        <p:spPr>
          <a:xfrm rot="10800000">
            <a:off x="1604325" y="723863"/>
            <a:ext cx="2489400" cy="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diamond"/>
            <a:tailEnd len="med" w="med" type="diamond"/>
          </a:ln>
        </p:spPr>
      </p:cxnSp>
      <p:sp>
        <p:nvSpPr>
          <p:cNvPr id="176" name="Google Shape;176;p15"/>
          <p:cNvSpPr/>
          <p:nvPr/>
        </p:nvSpPr>
        <p:spPr>
          <a:xfrm>
            <a:off x="2192605" y="621731"/>
            <a:ext cx="177600" cy="177600"/>
          </a:xfrm>
          <a:prstGeom prst="ellipse">
            <a:avLst/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200"/>
              <a:t>F</a:t>
            </a:r>
            <a:endParaRPr sz="1200"/>
          </a:p>
        </p:txBody>
      </p:sp>
      <p:cxnSp>
        <p:nvCxnSpPr>
          <p:cNvPr id="177" name="Google Shape;177;p15"/>
          <p:cNvCxnSpPr/>
          <p:nvPr/>
        </p:nvCxnSpPr>
        <p:spPr>
          <a:xfrm rot="10800000">
            <a:off x="2071875" y="850738"/>
            <a:ext cx="1540500" cy="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diamond"/>
            <a:tailEnd len="med" w="med" type="diamond"/>
          </a:ln>
        </p:spPr>
      </p:cxnSp>
      <p:sp>
        <p:nvSpPr>
          <p:cNvPr id="178" name="Google Shape;178;p15"/>
          <p:cNvSpPr/>
          <p:nvPr/>
        </p:nvSpPr>
        <p:spPr>
          <a:xfrm>
            <a:off x="2494567" y="748606"/>
            <a:ext cx="177600" cy="177600"/>
          </a:xfrm>
          <a:prstGeom prst="ellipse">
            <a:avLst/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200"/>
              <a:t>G</a:t>
            </a:r>
            <a:endParaRPr sz="1200"/>
          </a:p>
        </p:txBody>
      </p:sp>
      <p:cxnSp>
        <p:nvCxnSpPr>
          <p:cNvPr id="179" name="Google Shape;179;p15"/>
          <p:cNvCxnSpPr/>
          <p:nvPr/>
        </p:nvCxnSpPr>
        <p:spPr>
          <a:xfrm rot="10800000">
            <a:off x="2494775" y="1026950"/>
            <a:ext cx="666900" cy="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diamond"/>
            <a:tailEnd len="med" w="med" type="diamond"/>
          </a:ln>
        </p:spPr>
      </p:cxnSp>
      <p:sp>
        <p:nvSpPr>
          <p:cNvPr id="180" name="Google Shape;180;p15"/>
          <p:cNvSpPr/>
          <p:nvPr/>
        </p:nvSpPr>
        <p:spPr>
          <a:xfrm>
            <a:off x="2739292" y="938156"/>
            <a:ext cx="177600" cy="177600"/>
          </a:xfrm>
          <a:prstGeom prst="ellipse">
            <a:avLst/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200"/>
              <a:t>H</a:t>
            </a:r>
            <a:endParaRPr sz="1200"/>
          </a:p>
        </p:txBody>
      </p:sp>
      <p:cxnSp>
        <p:nvCxnSpPr>
          <p:cNvPr id="181" name="Google Shape;181;p15"/>
          <p:cNvCxnSpPr/>
          <p:nvPr/>
        </p:nvCxnSpPr>
        <p:spPr>
          <a:xfrm>
            <a:off x="760700" y="1496750"/>
            <a:ext cx="0" cy="30051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diamond"/>
            <a:tailEnd len="med" w="med" type="diamond"/>
          </a:ln>
        </p:spPr>
      </p:cxnSp>
      <p:sp>
        <p:nvSpPr>
          <p:cNvPr id="182" name="Google Shape;182;p15"/>
          <p:cNvSpPr/>
          <p:nvPr/>
        </p:nvSpPr>
        <p:spPr>
          <a:xfrm>
            <a:off x="671892" y="2569543"/>
            <a:ext cx="177600" cy="177600"/>
          </a:xfrm>
          <a:prstGeom prst="ellipse">
            <a:avLst/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200"/>
              <a:t>B</a:t>
            </a:r>
            <a:endParaRPr sz="1200"/>
          </a:p>
        </p:txBody>
      </p:sp>
      <p:graphicFrame>
        <p:nvGraphicFramePr>
          <p:cNvPr id="183" name="Google Shape;183;p15"/>
          <p:cNvGraphicFramePr/>
          <p:nvPr/>
        </p:nvGraphicFramePr>
        <p:xfrm>
          <a:off x="4795375" y="33821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{9A973223-E673-49B6-A79B-EAEDCDC2883E}</a:tableStyleId>
              </a:tblPr>
              <a:tblGrid>
                <a:gridCol w="602250"/>
                <a:gridCol w="867575"/>
                <a:gridCol w="2400725"/>
              </a:tblGrid>
              <a:tr h="92300">
                <a:tc gridSpan="3"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100"/>
                        <a:t>お神輿</a:t>
                      </a:r>
                      <a:r>
                        <a:rPr lang="ja" sz="1100"/>
                        <a:t>（担ぎ棒）</a:t>
                      </a:r>
                      <a:r>
                        <a:rPr lang="ja" sz="1100"/>
                        <a:t>計量（kg）</a:t>
                      </a:r>
                      <a:endParaRPr sz="1100"/>
                    </a:p>
                  </a:txBody>
                  <a:tcPr marT="54000" marB="54000" marR="91425" marL="91425">
                    <a:solidFill>
                      <a:srgbClr val="F3F3F3"/>
                    </a:solidFill>
                  </a:tcPr>
                </a:tc>
                <a:tc hMerge="1"/>
                <a:tc hMerge="1"/>
              </a:tr>
              <a:tr h="923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100"/>
                        <a:t>部位</a:t>
                      </a:r>
                      <a:endParaRPr sz="1100"/>
                    </a:p>
                  </a:txBody>
                  <a:tcPr marT="54000" marB="54000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100"/>
                        <a:t>重量</a:t>
                      </a:r>
                      <a:endParaRPr sz="1100"/>
                    </a:p>
                  </a:txBody>
                  <a:tcPr marT="54000" marB="54000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100"/>
                        <a:t>備考</a:t>
                      </a:r>
                      <a:endParaRPr sz="1100"/>
                    </a:p>
                  </a:txBody>
                  <a:tcPr marT="54000" marB="54000" marR="91425" marL="91425"/>
                </a:tc>
              </a:tr>
              <a:tr h="923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100"/>
                        <a:t>華棒</a:t>
                      </a:r>
                      <a:endParaRPr sz="1100"/>
                    </a:p>
                  </a:txBody>
                  <a:tcPr marT="54000" marB="54000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100"/>
                        <a:t>/本</a:t>
                      </a:r>
                      <a:endParaRPr sz="1100"/>
                    </a:p>
                  </a:txBody>
                  <a:tcPr marT="54000" marB="54000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54000" marB="54000" marR="91425" marL="91425"/>
                </a:tc>
              </a:tr>
              <a:tr h="923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100"/>
                        <a:t>脇棒</a:t>
                      </a:r>
                      <a:endParaRPr sz="1100"/>
                    </a:p>
                  </a:txBody>
                  <a:tcPr marT="54000" marB="54000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ja" sz="1100">
                          <a:solidFill>
                            <a:schemeClr val="dk1"/>
                          </a:solidFill>
                        </a:rPr>
                        <a:t>/本</a:t>
                      </a:r>
                      <a:endParaRPr sz="1100"/>
                    </a:p>
                  </a:txBody>
                  <a:tcPr marT="54000" marB="54000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54000" marB="54000" marR="91425" marL="91425"/>
                </a:tc>
              </a:tr>
              <a:tr h="923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100"/>
                        <a:t>渡し棒</a:t>
                      </a:r>
                      <a:endParaRPr sz="1100"/>
                    </a:p>
                  </a:txBody>
                  <a:tcPr marT="54000" marB="54000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ja" sz="1100">
                          <a:solidFill>
                            <a:schemeClr val="dk1"/>
                          </a:solidFill>
                        </a:rPr>
                        <a:t>/本</a:t>
                      </a:r>
                      <a:endParaRPr sz="1100"/>
                    </a:p>
                  </a:txBody>
                  <a:tcPr marT="54000" marB="54000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54000" marB="54000" marR="91425" marL="91425"/>
                </a:tc>
              </a:tr>
            </a:tbl>
          </a:graphicData>
        </a:graphic>
      </p:graphicFrame>
      <p:sp>
        <p:nvSpPr>
          <p:cNvPr id="184" name="Google Shape;184;p15"/>
          <p:cNvSpPr/>
          <p:nvPr/>
        </p:nvSpPr>
        <p:spPr>
          <a:xfrm>
            <a:off x="291200" y="190250"/>
            <a:ext cx="955800" cy="275100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100"/>
              <a:t>担ぎ棒</a:t>
            </a:r>
            <a:endParaRPr sz="11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8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89" name="Google Shape;189;p16"/>
          <p:cNvCxnSpPr/>
          <p:nvPr/>
        </p:nvCxnSpPr>
        <p:spPr>
          <a:xfrm>
            <a:off x="456125" y="3012075"/>
            <a:ext cx="3994800" cy="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dot"/>
            <a:round/>
            <a:headEnd len="med" w="med" type="none"/>
            <a:tailEnd len="med" w="med" type="none"/>
          </a:ln>
        </p:spPr>
      </p:cxnSp>
      <p:cxnSp>
        <p:nvCxnSpPr>
          <p:cNvPr id="190" name="Google Shape;190;p16"/>
          <p:cNvCxnSpPr/>
          <p:nvPr/>
        </p:nvCxnSpPr>
        <p:spPr>
          <a:xfrm>
            <a:off x="1631925" y="799200"/>
            <a:ext cx="0" cy="27213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dot"/>
            <a:round/>
            <a:headEnd len="med" w="med" type="none"/>
            <a:tailEnd len="med" w="med" type="none"/>
          </a:ln>
        </p:spPr>
      </p:cxnSp>
      <p:cxnSp>
        <p:nvCxnSpPr>
          <p:cNvPr id="191" name="Google Shape;191;p16"/>
          <p:cNvCxnSpPr/>
          <p:nvPr/>
        </p:nvCxnSpPr>
        <p:spPr>
          <a:xfrm>
            <a:off x="1881950" y="799200"/>
            <a:ext cx="0" cy="27213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dot"/>
            <a:round/>
            <a:headEnd len="med" w="med" type="none"/>
            <a:tailEnd len="med" w="med" type="none"/>
          </a:ln>
        </p:spPr>
      </p:cxnSp>
      <p:cxnSp>
        <p:nvCxnSpPr>
          <p:cNvPr id="192" name="Google Shape;192;p16"/>
          <p:cNvCxnSpPr/>
          <p:nvPr/>
        </p:nvCxnSpPr>
        <p:spPr>
          <a:xfrm>
            <a:off x="2384375" y="799200"/>
            <a:ext cx="0" cy="27213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dot"/>
            <a:round/>
            <a:headEnd len="med" w="med" type="none"/>
            <a:tailEnd len="med" w="med" type="none"/>
          </a:ln>
        </p:spPr>
      </p:cxnSp>
      <p:cxnSp>
        <p:nvCxnSpPr>
          <p:cNvPr id="193" name="Google Shape;193;p16"/>
          <p:cNvCxnSpPr/>
          <p:nvPr/>
        </p:nvCxnSpPr>
        <p:spPr>
          <a:xfrm>
            <a:off x="2468375" y="799200"/>
            <a:ext cx="0" cy="27213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dot"/>
            <a:round/>
            <a:headEnd len="med" w="med" type="none"/>
            <a:tailEnd len="med" w="med" type="none"/>
          </a:ln>
        </p:spPr>
      </p:cxnSp>
      <p:cxnSp>
        <p:nvCxnSpPr>
          <p:cNvPr id="194" name="Google Shape;194;p16"/>
          <p:cNvCxnSpPr/>
          <p:nvPr/>
        </p:nvCxnSpPr>
        <p:spPr>
          <a:xfrm>
            <a:off x="3707975" y="799200"/>
            <a:ext cx="0" cy="27213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dot"/>
            <a:round/>
            <a:headEnd len="med" w="med" type="none"/>
            <a:tailEnd len="med" w="med" type="none"/>
          </a:ln>
        </p:spPr>
      </p:cxnSp>
      <p:cxnSp>
        <p:nvCxnSpPr>
          <p:cNvPr id="195" name="Google Shape;195;p16"/>
          <p:cNvCxnSpPr/>
          <p:nvPr/>
        </p:nvCxnSpPr>
        <p:spPr>
          <a:xfrm>
            <a:off x="3791975" y="799200"/>
            <a:ext cx="0" cy="27213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dot"/>
            <a:round/>
            <a:headEnd len="med" w="med" type="none"/>
            <a:tailEnd len="med" w="med" type="none"/>
          </a:ln>
        </p:spPr>
      </p:cxnSp>
      <p:cxnSp>
        <p:nvCxnSpPr>
          <p:cNvPr id="196" name="Google Shape;196;p16"/>
          <p:cNvCxnSpPr/>
          <p:nvPr/>
        </p:nvCxnSpPr>
        <p:spPr>
          <a:xfrm>
            <a:off x="939550" y="799200"/>
            <a:ext cx="0" cy="27213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dot"/>
            <a:round/>
            <a:headEnd len="med" w="med" type="none"/>
            <a:tailEnd len="med" w="med" type="none"/>
          </a:ln>
        </p:spPr>
      </p:cxnSp>
      <p:cxnSp>
        <p:nvCxnSpPr>
          <p:cNvPr id="197" name="Google Shape;197;p16"/>
          <p:cNvCxnSpPr/>
          <p:nvPr/>
        </p:nvCxnSpPr>
        <p:spPr>
          <a:xfrm>
            <a:off x="1189575" y="799200"/>
            <a:ext cx="0" cy="27213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dot"/>
            <a:round/>
            <a:headEnd len="med" w="med" type="none"/>
            <a:tailEnd len="med" w="med" type="none"/>
          </a:ln>
        </p:spPr>
      </p:cxnSp>
      <p:cxnSp>
        <p:nvCxnSpPr>
          <p:cNvPr id="198" name="Google Shape;198;p16"/>
          <p:cNvCxnSpPr/>
          <p:nvPr/>
        </p:nvCxnSpPr>
        <p:spPr>
          <a:xfrm>
            <a:off x="456125" y="1344850"/>
            <a:ext cx="3994800" cy="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dot"/>
            <a:round/>
            <a:headEnd len="med" w="med" type="none"/>
            <a:tailEnd len="med" w="med" type="none"/>
          </a:ln>
        </p:spPr>
      </p:cxnSp>
      <p:sp>
        <p:nvSpPr>
          <p:cNvPr id="199" name="Google Shape;199;p16"/>
          <p:cNvSpPr/>
          <p:nvPr/>
        </p:nvSpPr>
        <p:spPr>
          <a:xfrm>
            <a:off x="1074075" y="2521500"/>
            <a:ext cx="673800" cy="882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aphicFrame>
        <p:nvGraphicFramePr>
          <p:cNvPr id="200" name="Google Shape;200;p16"/>
          <p:cNvGraphicFramePr/>
          <p:nvPr/>
        </p:nvGraphicFramePr>
        <p:xfrm>
          <a:off x="4795375" y="4945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{9A973223-E673-49B6-A79B-EAEDCDC2883E}</a:tableStyleId>
              </a:tblPr>
              <a:tblGrid>
                <a:gridCol w="512850"/>
                <a:gridCol w="956975"/>
                <a:gridCol w="2400725"/>
              </a:tblGrid>
              <a:tr h="239525">
                <a:tc gridSpan="3"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100"/>
                        <a:t>お神輿（</a:t>
                      </a:r>
                      <a:r>
                        <a:rPr lang="ja" sz="1100"/>
                        <a:t>馬</a:t>
                      </a:r>
                      <a:r>
                        <a:rPr lang="ja" sz="1100"/>
                        <a:t>）採寸（mm）</a:t>
                      </a:r>
                      <a:endParaRPr sz="1100"/>
                    </a:p>
                  </a:txBody>
                  <a:tcPr marT="54000" marB="54000" marR="91425" marL="91425">
                    <a:solidFill>
                      <a:srgbClr val="F3F3F3"/>
                    </a:solidFill>
                  </a:tcPr>
                </a:tc>
                <a:tc hMerge="1"/>
                <a:tc hMerge="1"/>
              </a:tr>
              <a:tr h="2395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100"/>
                        <a:t>記号</a:t>
                      </a:r>
                      <a:endParaRPr sz="1100"/>
                    </a:p>
                  </a:txBody>
                  <a:tcPr marT="54000" marB="54000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100"/>
                        <a:t>サイズ</a:t>
                      </a:r>
                      <a:endParaRPr sz="1100"/>
                    </a:p>
                  </a:txBody>
                  <a:tcPr marT="54000" marB="54000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100"/>
                        <a:t>備考</a:t>
                      </a:r>
                      <a:endParaRPr sz="1100"/>
                    </a:p>
                  </a:txBody>
                  <a:tcPr marT="54000" marB="54000" marR="91425" marL="91425"/>
                </a:tc>
              </a:tr>
              <a:tr h="2395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100"/>
                        <a:t>A</a:t>
                      </a:r>
                      <a:endParaRPr sz="1100"/>
                    </a:p>
                  </a:txBody>
                  <a:tcPr marT="54000" marB="54000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100"/>
                        <a:t>560</a:t>
                      </a:r>
                      <a:endParaRPr sz="1100"/>
                    </a:p>
                  </a:txBody>
                  <a:tcPr marT="54000" marB="54000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54000" marB="54000" marR="91425" marL="91425"/>
                </a:tc>
              </a:tr>
              <a:tr h="2395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100"/>
                        <a:t>B</a:t>
                      </a:r>
                      <a:endParaRPr sz="1100"/>
                    </a:p>
                  </a:txBody>
                  <a:tcPr marT="54000" marB="54000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100"/>
                        <a:t>290</a:t>
                      </a:r>
                      <a:endParaRPr sz="1100"/>
                    </a:p>
                  </a:txBody>
                  <a:tcPr marT="54000" marB="54000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</a:txBody>
                  <a:tcPr marT="54000" marB="54000" marR="91425" marL="91425"/>
                </a:tc>
              </a:tr>
              <a:tr h="2395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100"/>
                        <a:t>C</a:t>
                      </a:r>
                      <a:endParaRPr sz="1100"/>
                    </a:p>
                  </a:txBody>
                  <a:tcPr marT="54000" marB="54000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100"/>
                        <a:t>90</a:t>
                      </a:r>
                      <a:endParaRPr sz="1100"/>
                    </a:p>
                  </a:txBody>
                  <a:tcPr marT="54000" marB="54000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54000" marB="54000" marR="91425" marL="91425"/>
                </a:tc>
              </a:tr>
              <a:tr h="2395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100"/>
                        <a:t>D</a:t>
                      </a:r>
                      <a:endParaRPr sz="1100"/>
                    </a:p>
                  </a:txBody>
                  <a:tcPr marT="54000" marB="54000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100"/>
                        <a:t>470</a:t>
                      </a:r>
                      <a:endParaRPr sz="1100"/>
                    </a:p>
                  </a:txBody>
                  <a:tcPr marT="54000" marB="54000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54000" marB="54000" marR="91425" marL="91425"/>
                </a:tc>
              </a:tr>
              <a:tr h="2395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100"/>
                        <a:t>E</a:t>
                      </a:r>
                      <a:endParaRPr sz="1100"/>
                    </a:p>
                  </a:txBody>
                  <a:tcPr marT="54000" marB="54000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100"/>
                        <a:t>440</a:t>
                      </a:r>
                      <a:endParaRPr sz="1100"/>
                    </a:p>
                  </a:txBody>
                  <a:tcPr marT="54000" marB="54000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54000" marB="54000" marR="91425" marL="91425"/>
                </a:tc>
              </a:tr>
              <a:tr h="2395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54000" marB="54000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54000" marB="54000" marR="91425" marL="91425"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54000" marB="54000" marR="91425" marL="91425"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395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54000" marB="54000" marR="91425" marL="9142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54000" marB="54000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54000" marB="54000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395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54000" marB="54000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54000" marB="54000" marR="91425" marL="91425"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54000" marB="54000" marR="91425" marL="91425"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</a:tcPr>
                </a:tc>
              </a:tr>
            </a:tbl>
          </a:graphicData>
        </a:graphic>
      </p:graphicFrame>
      <p:sp>
        <p:nvSpPr>
          <p:cNvPr id="201" name="Google Shape;201;p16"/>
          <p:cNvSpPr/>
          <p:nvPr/>
        </p:nvSpPr>
        <p:spPr>
          <a:xfrm>
            <a:off x="939038" y="1430775"/>
            <a:ext cx="441900" cy="1581300"/>
          </a:xfrm>
          <a:prstGeom prst="parallelogram">
            <a:avLst>
              <a:gd fmla="val 78225" name="adj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2" name="Google Shape;202;p16"/>
          <p:cNvSpPr/>
          <p:nvPr/>
        </p:nvSpPr>
        <p:spPr>
          <a:xfrm flipH="1">
            <a:off x="1441013" y="1430775"/>
            <a:ext cx="441900" cy="1581300"/>
          </a:xfrm>
          <a:prstGeom prst="parallelogram">
            <a:avLst>
              <a:gd fmla="val 78225" name="adj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3" name="Google Shape;203;p16"/>
          <p:cNvSpPr/>
          <p:nvPr/>
        </p:nvSpPr>
        <p:spPr>
          <a:xfrm>
            <a:off x="1190025" y="1342575"/>
            <a:ext cx="441900" cy="882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4" name="Google Shape;204;p16"/>
          <p:cNvSpPr/>
          <p:nvPr/>
        </p:nvSpPr>
        <p:spPr>
          <a:xfrm>
            <a:off x="2492213" y="2609700"/>
            <a:ext cx="1191900" cy="882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5" name="Google Shape;205;p16"/>
          <p:cNvSpPr/>
          <p:nvPr/>
        </p:nvSpPr>
        <p:spPr>
          <a:xfrm>
            <a:off x="2387770" y="1430775"/>
            <a:ext cx="304200" cy="1581300"/>
          </a:xfrm>
          <a:prstGeom prst="parallelogram">
            <a:avLst>
              <a:gd fmla="val 72544" name="adj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6" name="Google Shape;206;p16"/>
          <p:cNvSpPr/>
          <p:nvPr/>
        </p:nvSpPr>
        <p:spPr>
          <a:xfrm>
            <a:off x="2468363" y="1342575"/>
            <a:ext cx="1239600" cy="882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7" name="Google Shape;207;p16"/>
          <p:cNvSpPr/>
          <p:nvPr/>
        </p:nvSpPr>
        <p:spPr>
          <a:xfrm flipH="1">
            <a:off x="3475845" y="1430775"/>
            <a:ext cx="304200" cy="1581300"/>
          </a:xfrm>
          <a:prstGeom prst="parallelogram">
            <a:avLst>
              <a:gd fmla="val 72544" name="adj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208" name="Google Shape;208;p16"/>
          <p:cNvCxnSpPr/>
          <p:nvPr/>
        </p:nvCxnSpPr>
        <p:spPr>
          <a:xfrm>
            <a:off x="599525" y="1350450"/>
            <a:ext cx="0" cy="16680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diamond"/>
            <a:tailEnd len="med" w="med" type="diamond"/>
          </a:ln>
        </p:spPr>
      </p:cxnSp>
      <p:cxnSp>
        <p:nvCxnSpPr>
          <p:cNvPr id="209" name="Google Shape;209;p16"/>
          <p:cNvCxnSpPr/>
          <p:nvPr/>
        </p:nvCxnSpPr>
        <p:spPr>
          <a:xfrm rot="10800000">
            <a:off x="947700" y="860050"/>
            <a:ext cx="938700" cy="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diamond"/>
            <a:tailEnd len="med" w="med" type="diamond"/>
          </a:ln>
        </p:spPr>
      </p:cxnSp>
      <p:cxnSp>
        <p:nvCxnSpPr>
          <p:cNvPr id="210" name="Google Shape;210;p16"/>
          <p:cNvCxnSpPr/>
          <p:nvPr/>
        </p:nvCxnSpPr>
        <p:spPr>
          <a:xfrm rot="10800000">
            <a:off x="1184950" y="1148275"/>
            <a:ext cx="453900" cy="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diamond"/>
            <a:tailEnd len="med" w="med" type="diamond"/>
          </a:ln>
        </p:spPr>
      </p:cxnSp>
      <p:cxnSp>
        <p:nvCxnSpPr>
          <p:cNvPr id="211" name="Google Shape;211;p16"/>
          <p:cNvCxnSpPr/>
          <p:nvPr/>
        </p:nvCxnSpPr>
        <p:spPr>
          <a:xfrm rot="10800000">
            <a:off x="2381450" y="858925"/>
            <a:ext cx="1409700" cy="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diamond"/>
            <a:tailEnd len="med" w="med" type="diamond"/>
          </a:ln>
        </p:spPr>
      </p:cxnSp>
      <p:cxnSp>
        <p:nvCxnSpPr>
          <p:cNvPr id="212" name="Google Shape;212;p16"/>
          <p:cNvCxnSpPr/>
          <p:nvPr/>
        </p:nvCxnSpPr>
        <p:spPr>
          <a:xfrm rot="10800000">
            <a:off x="2468425" y="1099600"/>
            <a:ext cx="1247100" cy="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diamond"/>
            <a:tailEnd len="med" w="med" type="diamond"/>
          </a:ln>
        </p:spPr>
      </p:cxnSp>
      <p:sp>
        <p:nvSpPr>
          <p:cNvPr id="213" name="Google Shape;213;p16"/>
          <p:cNvSpPr/>
          <p:nvPr/>
        </p:nvSpPr>
        <p:spPr>
          <a:xfrm>
            <a:off x="510717" y="2089668"/>
            <a:ext cx="177600" cy="177600"/>
          </a:xfrm>
          <a:prstGeom prst="ellipse">
            <a:avLst/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200"/>
              <a:t>A</a:t>
            </a:r>
            <a:endParaRPr sz="1200"/>
          </a:p>
        </p:txBody>
      </p:sp>
      <p:sp>
        <p:nvSpPr>
          <p:cNvPr id="214" name="Google Shape;214;p16"/>
          <p:cNvSpPr/>
          <p:nvPr/>
        </p:nvSpPr>
        <p:spPr>
          <a:xfrm>
            <a:off x="1321955" y="1060606"/>
            <a:ext cx="177600" cy="177600"/>
          </a:xfrm>
          <a:prstGeom prst="ellipse">
            <a:avLst/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200"/>
              <a:t>C</a:t>
            </a:r>
            <a:endParaRPr sz="1200"/>
          </a:p>
        </p:txBody>
      </p:sp>
      <p:sp>
        <p:nvSpPr>
          <p:cNvPr id="215" name="Google Shape;215;p16"/>
          <p:cNvSpPr/>
          <p:nvPr/>
        </p:nvSpPr>
        <p:spPr>
          <a:xfrm>
            <a:off x="1321942" y="776368"/>
            <a:ext cx="177600" cy="177600"/>
          </a:xfrm>
          <a:prstGeom prst="ellipse">
            <a:avLst/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200"/>
              <a:t>B</a:t>
            </a:r>
            <a:endParaRPr sz="1200"/>
          </a:p>
        </p:txBody>
      </p:sp>
      <p:sp>
        <p:nvSpPr>
          <p:cNvPr id="216" name="Google Shape;216;p16"/>
          <p:cNvSpPr/>
          <p:nvPr/>
        </p:nvSpPr>
        <p:spPr>
          <a:xfrm>
            <a:off x="2957380" y="770118"/>
            <a:ext cx="177600" cy="177600"/>
          </a:xfrm>
          <a:prstGeom prst="ellipse">
            <a:avLst/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200"/>
              <a:t>D</a:t>
            </a:r>
            <a:endParaRPr sz="1200"/>
          </a:p>
        </p:txBody>
      </p:sp>
      <p:sp>
        <p:nvSpPr>
          <p:cNvPr id="217" name="Google Shape;217;p16"/>
          <p:cNvSpPr/>
          <p:nvPr/>
        </p:nvSpPr>
        <p:spPr>
          <a:xfrm>
            <a:off x="2999367" y="1013081"/>
            <a:ext cx="177600" cy="177600"/>
          </a:xfrm>
          <a:prstGeom prst="ellipse">
            <a:avLst/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200"/>
              <a:t>E</a:t>
            </a:r>
            <a:endParaRPr sz="1200"/>
          </a:p>
        </p:txBody>
      </p:sp>
      <p:sp>
        <p:nvSpPr>
          <p:cNvPr id="218" name="Google Shape;218;p16"/>
          <p:cNvSpPr/>
          <p:nvPr/>
        </p:nvSpPr>
        <p:spPr>
          <a:xfrm>
            <a:off x="291200" y="190250"/>
            <a:ext cx="955800" cy="275100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100"/>
              <a:t>馬</a:t>
            </a:r>
            <a:endParaRPr sz="11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2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23" name="Google Shape;223;p17"/>
          <p:cNvGraphicFramePr/>
          <p:nvPr/>
        </p:nvGraphicFramePr>
        <p:xfrm>
          <a:off x="4795375" y="4945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{9A973223-E673-49B6-A79B-EAEDCDC2883E}</a:tableStyleId>
              </a:tblPr>
              <a:tblGrid>
                <a:gridCol w="512850"/>
                <a:gridCol w="956975"/>
                <a:gridCol w="2400725"/>
              </a:tblGrid>
              <a:tr h="239525">
                <a:tc gridSpan="3"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100"/>
                        <a:t>お神輿（飾り棒）採寸（mm）</a:t>
                      </a:r>
                      <a:endParaRPr sz="1100"/>
                    </a:p>
                  </a:txBody>
                  <a:tcPr marT="54000" marB="54000" marR="91425" marL="91425">
                    <a:solidFill>
                      <a:srgbClr val="F3F3F3"/>
                    </a:solidFill>
                  </a:tcPr>
                </a:tc>
                <a:tc hMerge="1"/>
                <a:tc hMerge="1"/>
              </a:tr>
              <a:tr h="2395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100"/>
                        <a:t>記号</a:t>
                      </a:r>
                      <a:endParaRPr sz="1100"/>
                    </a:p>
                  </a:txBody>
                  <a:tcPr marT="54000" marB="54000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100"/>
                        <a:t>サイズ</a:t>
                      </a:r>
                      <a:endParaRPr sz="1100"/>
                    </a:p>
                  </a:txBody>
                  <a:tcPr marT="54000" marB="54000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100"/>
                        <a:t>備考</a:t>
                      </a:r>
                      <a:endParaRPr sz="1100"/>
                    </a:p>
                  </a:txBody>
                  <a:tcPr marT="54000" marB="54000" marR="91425" marL="91425"/>
                </a:tc>
              </a:tr>
              <a:tr h="2395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100"/>
                        <a:t>A</a:t>
                      </a:r>
                      <a:endParaRPr sz="1100"/>
                    </a:p>
                  </a:txBody>
                  <a:tcPr marT="54000" marB="54000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100"/>
                        <a:t>870</a:t>
                      </a:r>
                      <a:endParaRPr sz="1100"/>
                    </a:p>
                  </a:txBody>
                  <a:tcPr marT="54000" marB="54000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54000" marB="54000" marR="91425" marL="91425"/>
                </a:tc>
              </a:tr>
              <a:tr h="2395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100"/>
                        <a:t>B</a:t>
                      </a:r>
                      <a:endParaRPr sz="1100"/>
                    </a:p>
                  </a:txBody>
                  <a:tcPr marT="54000" marB="54000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100"/>
                        <a:t>65</a:t>
                      </a:r>
                      <a:endParaRPr sz="1100"/>
                    </a:p>
                  </a:txBody>
                  <a:tcPr marT="54000" marB="54000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</a:txBody>
                  <a:tcPr marT="54000" marB="54000" marR="91425" marL="91425"/>
                </a:tc>
              </a:tr>
              <a:tr h="2395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100"/>
                        <a:t>C</a:t>
                      </a:r>
                      <a:endParaRPr sz="1100"/>
                    </a:p>
                  </a:txBody>
                  <a:tcPr marT="54000" marB="54000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100"/>
                        <a:t>55</a:t>
                      </a:r>
                      <a:endParaRPr sz="1100"/>
                    </a:p>
                  </a:txBody>
                  <a:tcPr marT="54000" marB="54000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54000" marB="54000" marR="91425" marL="91425"/>
                </a:tc>
              </a:tr>
              <a:tr h="2395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54000" marB="54000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54000" marB="54000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54000" marB="54000" marR="91425" marL="91425"/>
                </a:tc>
              </a:tr>
              <a:tr h="2395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54000" marB="54000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54000" marB="54000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54000" marB="54000" marR="91425" marL="91425"/>
                </a:tc>
              </a:tr>
              <a:tr h="2395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54000" marB="54000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54000" marB="54000" marR="91425" marL="91425"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54000" marB="54000" marR="91425" marL="91425"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395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54000" marB="54000" marR="91425" marL="9142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54000" marB="54000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54000" marB="54000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395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54000" marB="54000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54000" marB="54000" marR="91425" marL="91425"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54000" marB="54000" marR="91425" marL="91425"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</a:tcPr>
                </a:tc>
              </a:tr>
            </a:tbl>
          </a:graphicData>
        </a:graphic>
      </p:graphicFrame>
      <p:sp>
        <p:nvSpPr>
          <p:cNvPr id="224" name="Google Shape;224;p17"/>
          <p:cNvSpPr/>
          <p:nvPr/>
        </p:nvSpPr>
        <p:spPr>
          <a:xfrm>
            <a:off x="2162575" y="770125"/>
            <a:ext cx="173100" cy="2516700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0" spcFirstLastPara="1" rIns="0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000"/>
              <a:t>飾り</a:t>
            </a:r>
            <a:r>
              <a:rPr lang="ja" sz="1000"/>
              <a:t>棒</a:t>
            </a:r>
            <a:endParaRPr sz="1000"/>
          </a:p>
        </p:txBody>
      </p:sp>
      <p:sp>
        <p:nvSpPr>
          <p:cNvPr id="225" name="Google Shape;225;p17"/>
          <p:cNvSpPr/>
          <p:nvPr/>
        </p:nvSpPr>
        <p:spPr>
          <a:xfrm>
            <a:off x="2822175" y="770125"/>
            <a:ext cx="173100" cy="2516700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0" spcFirstLastPara="1" rIns="0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000"/>
              <a:t>飾り</a:t>
            </a:r>
            <a:r>
              <a:rPr lang="ja" sz="1000"/>
              <a:t>棒</a:t>
            </a:r>
            <a:endParaRPr sz="1000"/>
          </a:p>
        </p:txBody>
      </p:sp>
      <p:sp>
        <p:nvSpPr>
          <p:cNvPr id="226" name="Google Shape;226;p17"/>
          <p:cNvSpPr/>
          <p:nvPr/>
        </p:nvSpPr>
        <p:spPr>
          <a:xfrm>
            <a:off x="1848830" y="1285529"/>
            <a:ext cx="1503000" cy="1485900"/>
          </a:xfrm>
          <a:prstGeom prst="rect">
            <a:avLst/>
          </a:prstGeom>
          <a:noFill/>
          <a:ln cap="flat" cmpd="sng" w="3810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7" name="Google Shape;227;p17"/>
          <p:cNvSpPr/>
          <p:nvPr/>
        </p:nvSpPr>
        <p:spPr>
          <a:xfrm>
            <a:off x="1927477" y="2512105"/>
            <a:ext cx="697800" cy="173100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 cap="flat" cmpd="sng" w="28575">
            <a:solidFill>
              <a:srgbClr val="4A86E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0" spcFirstLastPara="1" rIns="0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000"/>
              <a:t>お神輿本体</a:t>
            </a:r>
            <a:endParaRPr sz="1000"/>
          </a:p>
        </p:txBody>
      </p:sp>
      <p:cxnSp>
        <p:nvCxnSpPr>
          <p:cNvPr id="228" name="Google Shape;228;p17"/>
          <p:cNvCxnSpPr/>
          <p:nvPr/>
        </p:nvCxnSpPr>
        <p:spPr>
          <a:xfrm>
            <a:off x="456125" y="770125"/>
            <a:ext cx="3994800" cy="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dot"/>
            <a:round/>
            <a:headEnd len="med" w="med" type="none"/>
            <a:tailEnd len="med" w="med" type="none"/>
          </a:ln>
        </p:spPr>
      </p:cxnSp>
      <p:cxnSp>
        <p:nvCxnSpPr>
          <p:cNvPr id="229" name="Google Shape;229;p17"/>
          <p:cNvCxnSpPr/>
          <p:nvPr/>
        </p:nvCxnSpPr>
        <p:spPr>
          <a:xfrm>
            <a:off x="456125" y="3286825"/>
            <a:ext cx="3994800" cy="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dot"/>
            <a:round/>
            <a:headEnd len="med" w="med" type="none"/>
            <a:tailEnd len="med" w="med" type="none"/>
          </a:ln>
        </p:spPr>
      </p:cxnSp>
      <p:cxnSp>
        <p:nvCxnSpPr>
          <p:cNvPr id="230" name="Google Shape;230;p17"/>
          <p:cNvCxnSpPr/>
          <p:nvPr/>
        </p:nvCxnSpPr>
        <p:spPr>
          <a:xfrm>
            <a:off x="456125" y="1285525"/>
            <a:ext cx="3994800" cy="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dot"/>
            <a:round/>
            <a:headEnd len="med" w="med" type="none"/>
            <a:tailEnd len="med" w="med" type="none"/>
          </a:ln>
        </p:spPr>
      </p:cxnSp>
      <p:cxnSp>
        <p:nvCxnSpPr>
          <p:cNvPr id="231" name="Google Shape;231;p17"/>
          <p:cNvCxnSpPr/>
          <p:nvPr/>
        </p:nvCxnSpPr>
        <p:spPr>
          <a:xfrm>
            <a:off x="456125" y="2771425"/>
            <a:ext cx="3994800" cy="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dot"/>
            <a:round/>
            <a:headEnd len="med" w="med" type="none"/>
            <a:tailEnd len="med" w="med" type="none"/>
          </a:ln>
        </p:spPr>
      </p:cxnSp>
      <p:cxnSp>
        <p:nvCxnSpPr>
          <p:cNvPr id="232" name="Google Shape;232;p17"/>
          <p:cNvCxnSpPr/>
          <p:nvPr/>
        </p:nvCxnSpPr>
        <p:spPr>
          <a:xfrm>
            <a:off x="1465950" y="770125"/>
            <a:ext cx="0" cy="25146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diamond"/>
            <a:tailEnd len="med" w="med" type="diamond"/>
          </a:ln>
        </p:spPr>
      </p:cxnSp>
      <p:sp>
        <p:nvSpPr>
          <p:cNvPr id="233" name="Google Shape;233;p17"/>
          <p:cNvSpPr/>
          <p:nvPr/>
        </p:nvSpPr>
        <p:spPr>
          <a:xfrm>
            <a:off x="1377142" y="1939668"/>
            <a:ext cx="177600" cy="177600"/>
          </a:xfrm>
          <a:prstGeom prst="ellipse">
            <a:avLst/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200"/>
              <a:t>A</a:t>
            </a:r>
            <a:endParaRPr sz="1200"/>
          </a:p>
        </p:txBody>
      </p:sp>
      <p:sp>
        <p:nvSpPr>
          <p:cNvPr id="234" name="Google Shape;234;p17"/>
          <p:cNvSpPr/>
          <p:nvPr/>
        </p:nvSpPr>
        <p:spPr>
          <a:xfrm>
            <a:off x="2162575" y="3707475"/>
            <a:ext cx="173100" cy="177600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0" spcFirstLastPara="1" rIns="0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235" name="Google Shape;235;p17"/>
          <p:cNvSpPr/>
          <p:nvPr/>
        </p:nvSpPr>
        <p:spPr>
          <a:xfrm>
            <a:off x="2822175" y="3707475"/>
            <a:ext cx="173100" cy="177600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0" spcFirstLastPara="1" rIns="0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cxnSp>
        <p:nvCxnSpPr>
          <p:cNvPr id="236" name="Google Shape;236;p17"/>
          <p:cNvCxnSpPr/>
          <p:nvPr/>
        </p:nvCxnSpPr>
        <p:spPr>
          <a:xfrm>
            <a:off x="2162575" y="494500"/>
            <a:ext cx="0" cy="37803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dot"/>
            <a:round/>
            <a:headEnd len="med" w="med" type="none"/>
            <a:tailEnd len="med" w="med" type="none"/>
          </a:ln>
        </p:spPr>
      </p:cxnSp>
      <p:cxnSp>
        <p:nvCxnSpPr>
          <p:cNvPr id="237" name="Google Shape;237;p17"/>
          <p:cNvCxnSpPr/>
          <p:nvPr/>
        </p:nvCxnSpPr>
        <p:spPr>
          <a:xfrm>
            <a:off x="2334475" y="494500"/>
            <a:ext cx="0" cy="37803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dot"/>
            <a:round/>
            <a:headEnd len="med" w="med" type="none"/>
            <a:tailEnd len="med" w="med" type="none"/>
          </a:ln>
        </p:spPr>
      </p:cxnSp>
      <p:cxnSp>
        <p:nvCxnSpPr>
          <p:cNvPr id="238" name="Google Shape;238;p17"/>
          <p:cNvCxnSpPr/>
          <p:nvPr/>
        </p:nvCxnSpPr>
        <p:spPr>
          <a:xfrm>
            <a:off x="2815825" y="494500"/>
            <a:ext cx="0" cy="37803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dot"/>
            <a:round/>
            <a:headEnd len="med" w="med" type="none"/>
            <a:tailEnd len="med" w="med" type="none"/>
          </a:ln>
        </p:spPr>
      </p:cxnSp>
      <p:cxnSp>
        <p:nvCxnSpPr>
          <p:cNvPr id="239" name="Google Shape;239;p17"/>
          <p:cNvCxnSpPr/>
          <p:nvPr/>
        </p:nvCxnSpPr>
        <p:spPr>
          <a:xfrm>
            <a:off x="2995275" y="494500"/>
            <a:ext cx="0" cy="37803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dot"/>
            <a:round/>
            <a:headEnd len="med" w="med" type="none"/>
            <a:tailEnd len="med" w="med" type="none"/>
          </a:ln>
        </p:spPr>
      </p:cxnSp>
      <p:cxnSp>
        <p:nvCxnSpPr>
          <p:cNvPr id="240" name="Google Shape;240;p17"/>
          <p:cNvCxnSpPr/>
          <p:nvPr/>
        </p:nvCxnSpPr>
        <p:spPr>
          <a:xfrm>
            <a:off x="456125" y="3706275"/>
            <a:ext cx="3994800" cy="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dot"/>
            <a:round/>
            <a:headEnd len="med" w="med" type="none"/>
            <a:tailEnd len="med" w="med" type="none"/>
          </a:ln>
        </p:spPr>
      </p:cxnSp>
      <p:cxnSp>
        <p:nvCxnSpPr>
          <p:cNvPr id="241" name="Google Shape;241;p17"/>
          <p:cNvCxnSpPr/>
          <p:nvPr/>
        </p:nvCxnSpPr>
        <p:spPr>
          <a:xfrm>
            <a:off x="456125" y="3885075"/>
            <a:ext cx="3994800" cy="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dot"/>
            <a:round/>
            <a:headEnd len="med" w="med" type="none"/>
            <a:tailEnd len="med" w="med" type="none"/>
          </a:ln>
        </p:spPr>
      </p:cxnSp>
      <p:cxnSp>
        <p:nvCxnSpPr>
          <p:cNvPr id="242" name="Google Shape;242;p17"/>
          <p:cNvCxnSpPr/>
          <p:nvPr/>
        </p:nvCxnSpPr>
        <p:spPr>
          <a:xfrm>
            <a:off x="1927475" y="3706825"/>
            <a:ext cx="0" cy="1782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diamond"/>
            <a:tailEnd len="med" w="med" type="diamond"/>
          </a:ln>
        </p:spPr>
      </p:cxnSp>
      <p:cxnSp>
        <p:nvCxnSpPr>
          <p:cNvPr id="243" name="Google Shape;243;p17"/>
          <p:cNvCxnSpPr/>
          <p:nvPr/>
        </p:nvCxnSpPr>
        <p:spPr>
          <a:xfrm rot="10800000">
            <a:off x="2162675" y="3976700"/>
            <a:ext cx="177300" cy="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diamond"/>
            <a:tailEnd len="med" w="med" type="diamond"/>
          </a:ln>
        </p:spPr>
      </p:cxnSp>
      <p:sp>
        <p:nvSpPr>
          <p:cNvPr id="244" name="Google Shape;244;p17"/>
          <p:cNvSpPr/>
          <p:nvPr/>
        </p:nvSpPr>
        <p:spPr>
          <a:xfrm>
            <a:off x="1661067" y="3706268"/>
            <a:ext cx="177600" cy="177600"/>
          </a:xfrm>
          <a:prstGeom prst="ellipse">
            <a:avLst/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200"/>
              <a:t>B</a:t>
            </a:r>
            <a:endParaRPr sz="1200"/>
          </a:p>
        </p:txBody>
      </p:sp>
      <p:sp>
        <p:nvSpPr>
          <p:cNvPr id="245" name="Google Shape;245;p17"/>
          <p:cNvSpPr/>
          <p:nvPr/>
        </p:nvSpPr>
        <p:spPr>
          <a:xfrm>
            <a:off x="2162517" y="4097193"/>
            <a:ext cx="177600" cy="177600"/>
          </a:xfrm>
          <a:prstGeom prst="ellipse">
            <a:avLst/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200"/>
              <a:t>C</a:t>
            </a:r>
            <a:endParaRPr sz="1200"/>
          </a:p>
        </p:txBody>
      </p:sp>
      <p:sp>
        <p:nvSpPr>
          <p:cNvPr id="246" name="Google Shape;246;p17"/>
          <p:cNvSpPr/>
          <p:nvPr/>
        </p:nvSpPr>
        <p:spPr>
          <a:xfrm>
            <a:off x="291200" y="190250"/>
            <a:ext cx="955800" cy="275100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100"/>
              <a:t>飾り棒</a:t>
            </a:r>
            <a:endParaRPr sz="11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0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51" name="Google Shape;251;p18"/>
          <p:cNvGraphicFramePr/>
          <p:nvPr/>
        </p:nvGraphicFramePr>
        <p:xfrm>
          <a:off x="4795375" y="4945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{9A973223-E673-49B6-A79B-EAEDCDC2883E}</a:tableStyleId>
              </a:tblPr>
              <a:tblGrid>
                <a:gridCol w="512850"/>
                <a:gridCol w="956975"/>
                <a:gridCol w="2400725"/>
              </a:tblGrid>
              <a:tr h="239525">
                <a:tc gridSpan="3"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100"/>
                        <a:t>ワゴン</a:t>
                      </a:r>
                      <a:r>
                        <a:rPr lang="ja" sz="1100"/>
                        <a:t>採寸（mm）</a:t>
                      </a:r>
                      <a:endParaRPr sz="1100"/>
                    </a:p>
                  </a:txBody>
                  <a:tcPr marT="54000" marB="54000" marR="91425" marL="91425">
                    <a:solidFill>
                      <a:srgbClr val="F3F3F3"/>
                    </a:solidFill>
                  </a:tcPr>
                </a:tc>
                <a:tc hMerge="1"/>
                <a:tc hMerge="1"/>
              </a:tr>
              <a:tr h="2395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100"/>
                        <a:t>記号</a:t>
                      </a:r>
                      <a:endParaRPr sz="1100"/>
                    </a:p>
                  </a:txBody>
                  <a:tcPr marT="54000" marB="54000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100"/>
                        <a:t>サイズ</a:t>
                      </a:r>
                      <a:endParaRPr sz="1100"/>
                    </a:p>
                  </a:txBody>
                  <a:tcPr marT="54000" marB="54000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100"/>
                        <a:t>備考</a:t>
                      </a:r>
                      <a:endParaRPr sz="1100"/>
                    </a:p>
                  </a:txBody>
                  <a:tcPr marT="54000" marB="54000" marR="91425" marL="91425"/>
                </a:tc>
              </a:tr>
              <a:tr h="2395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100"/>
                        <a:t>A</a:t>
                      </a:r>
                      <a:endParaRPr sz="1100"/>
                    </a:p>
                  </a:txBody>
                  <a:tcPr marT="54000" marB="54000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54000" marB="54000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100"/>
                        <a:t>本体</a:t>
                      </a:r>
                      <a:endParaRPr sz="1100"/>
                    </a:p>
                  </a:txBody>
                  <a:tcPr marT="54000" marB="54000" marR="91425" marL="91425"/>
                </a:tc>
              </a:tr>
              <a:tr h="2395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100"/>
                        <a:t>B</a:t>
                      </a:r>
                      <a:endParaRPr sz="1100"/>
                    </a:p>
                  </a:txBody>
                  <a:tcPr marT="54000" marB="54000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54000" marB="54000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</a:txBody>
                  <a:tcPr marT="54000" marB="54000" marR="91425" marL="91425"/>
                </a:tc>
              </a:tr>
              <a:tr h="2395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100"/>
                        <a:t>C</a:t>
                      </a:r>
                      <a:endParaRPr sz="1100"/>
                    </a:p>
                  </a:txBody>
                  <a:tcPr marT="54000" marB="54000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54000" marB="54000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54000" marB="54000" marR="91425" marL="91425"/>
                </a:tc>
              </a:tr>
              <a:tr h="2395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100"/>
                        <a:t>D</a:t>
                      </a:r>
                      <a:endParaRPr sz="1100"/>
                    </a:p>
                  </a:txBody>
                  <a:tcPr marT="54000" marB="54000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54000" marB="54000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100"/>
                        <a:t>テーブル</a:t>
                      </a:r>
                      <a:endParaRPr sz="1100"/>
                    </a:p>
                  </a:txBody>
                  <a:tcPr marT="54000" marB="54000" marR="91425" marL="91425"/>
                </a:tc>
              </a:tr>
              <a:tr h="2395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100"/>
                        <a:t>E</a:t>
                      </a:r>
                      <a:endParaRPr sz="1100"/>
                    </a:p>
                  </a:txBody>
                  <a:tcPr marT="54000" marB="54000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54000" marB="54000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54000" marB="54000" marR="91425" marL="91425"/>
                </a:tc>
              </a:tr>
              <a:tr h="2395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100"/>
                        <a:t>F</a:t>
                      </a:r>
                      <a:endParaRPr sz="1100"/>
                    </a:p>
                  </a:txBody>
                  <a:tcPr marT="54000" marB="54000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54000" marB="54000" marR="91425" marL="91425"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54000" marB="54000" marR="91425" marL="91425"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395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100"/>
                        <a:t>G</a:t>
                      </a:r>
                      <a:endParaRPr sz="1100"/>
                    </a:p>
                  </a:txBody>
                  <a:tcPr marT="54000" marB="54000" marR="91425" marL="9142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54000" marB="54000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54000" marB="54000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395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100"/>
                        <a:t>H</a:t>
                      </a:r>
                      <a:endParaRPr sz="1100"/>
                    </a:p>
                  </a:txBody>
                  <a:tcPr marT="54000" marB="54000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54000" marB="54000" marR="91425" marL="91425"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54000" marB="54000" marR="91425" marL="91425"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</a:tcPr>
                </a:tc>
              </a:tr>
            </a:tbl>
          </a:graphicData>
        </a:graphic>
      </p:graphicFrame>
      <p:sp>
        <p:nvSpPr>
          <p:cNvPr id="252" name="Google Shape;252;p18"/>
          <p:cNvSpPr/>
          <p:nvPr/>
        </p:nvSpPr>
        <p:spPr>
          <a:xfrm>
            <a:off x="291200" y="190250"/>
            <a:ext cx="955800" cy="275100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100"/>
              <a:t>運行ワゴン</a:t>
            </a:r>
            <a:endParaRPr sz="1100"/>
          </a:p>
        </p:txBody>
      </p:sp>
      <p:sp>
        <p:nvSpPr>
          <p:cNvPr id="253" name="Google Shape;253;p18"/>
          <p:cNvSpPr/>
          <p:nvPr/>
        </p:nvSpPr>
        <p:spPr>
          <a:xfrm>
            <a:off x="896325" y="1001650"/>
            <a:ext cx="3314400" cy="1788000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100"/>
              <a:t>確認中</a:t>
            </a:r>
            <a:endParaRPr sz="11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7" name="Shape 2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Google Shape;258;p19"/>
          <p:cNvSpPr/>
          <p:nvPr/>
        </p:nvSpPr>
        <p:spPr>
          <a:xfrm>
            <a:off x="311700" y="1375250"/>
            <a:ext cx="5700900" cy="2590200"/>
          </a:xfrm>
          <a:prstGeom prst="rect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ja" sz="1100">
                <a:solidFill>
                  <a:schemeClr val="dk2"/>
                </a:solidFill>
              </a:rPr>
              <a:t>W</a:t>
            </a:r>
            <a:r>
              <a:rPr lang="ja" sz="1100">
                <a:solidFill>
                  <a:schemeClr val="dk2"/>
                </a:solidFill>
              </a:rPr>
              <a:t>378</a:t>
            </a:r>
            <a:r>
              <a:rPr lang="ja" sz="1100">
                <a:solidFill>
                  <a:schemeClr val="dk2"/>
                </a:solidFill>
              </a:rPr>
              <a:t>×D</a:t>
            </a:r>
            <a:r>
              <a:rPr lang="ja" sz="1100">
                <a:solidFill>
                  <a:schemeClr val="dk2"/>
                </a:solidFill>
              </a:rPr>
              <a:t>490</a:t>
            </a:r>
            <a:endParaRPr sz="1100">
              <a:solidFill>
                <a:schemeClr val="dk2"/>
              </a:solidFill>
            </a:endParaRPr>
          </a:p>
        </p:txBody>
      </p:sp>
      <p:sp>
        <p:nvSpPr>
          <p:cNvPr id="259" name="Google Shape;259;p19"/>
          <p:cNvSpPr/>
          <p:nvPr/>
        </p:nvSpPr>
        <p:spPr>
          <a:xfrm>
            <a:off x="311700" y="1017725"/>
            <a:ext cx="3259800" cy="3093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1000"/>
              <a:t>WAQワゴン内寸：W490xD910xH350</a:t>
            </a:r>
            <a:endParaRPr sz="1000"/>
          </a:p>
        </p:txBody>
      </p:sp>
      <p:sp>
        <p:nvSpPr>
          <p:cNvPr id="260" name="Google Shape;260;p1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/>
              <a:t>巡行時のワゴン</a:t>
            </a:r>
            <a:endParaRPr/>
          </a:p>
        </p:txBody>
      </p:sp>
      <p:sp>
        <p:nvSpPr>
          <p:cNvPr id="261" name="Google Shape;261;p19"/>
          <p:cNvSpPr/>
          <p:nvPr/>
        </p:nvSpPr>
        <p:spPr>
          <a:xfrm>
            <a:off x="2752800" y="2112650"/>
            <a:ext cx="3259800" cy="18528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800"/>
              <a:t>お神輿の備品を入れておくプラスチック・ケース</a:t>
            </a:r>
            <a:endParaRPr sz="8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800"/>
              <a:t>巡行途中でのくさびの交換、縄などでの</a:t>
            </a:r>
            <a:r>
              <a:rPr lang="ja" sz="800">
                <a:solidFill>
                  <a:schemeClr val="dk1"/>
                </a:solidFill>
              </a:rPr>
              <a:t>補修も想定する。</a:t>
            </a:r>
            <a:endParaRPr sz="8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800"/>
              <a:t>【コーナン】重なる収納ケース（フタ付き）#45 クリア 2,178円</a:t>
            </a:r>
            <a:endParaRPr sz="8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800"/>
              <a:t>【外寸】(約)幅532×奥行369×高さ322mm</a:t>
            </a:r>
            <a:endParaRPr sz="8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800"/>
              <a:t>【有効内寸】(約)幅449×奥行319×高さ296mm</a:t>
            </a:r>
            <a:endParaRPr sz="8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800">
                <a:solidFill>
                  <a:schemeClr val="dk1"/>
                </a:solidFill>
              </a:rPr>
              <a:t>【コーナン】重なる収納ケース（フタ付き）#22 クリア 1,738円</a:t>
            </a:r>
            <a:endParaRPr sz="8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ja" sz="800">
                <a:solidFill>
                  <a:schemeClr val="dk1"/>
                </a:solidFill>
              </a:rPr>
              <a:t>【外寸】(約)幅532×奥行369×高さ177mm</a:t>
            </a:r>
            <a:endParaRPr sz="8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800"/>
              <a:t>高さ151mm</a:t>
            </a:r>
            <a:endParaRPr sz="800"/>
          </a:p>
        </p:txBody>
      </p:sp>
      <p:sp>
        <p:nvSpPr>
          <p:cNvPr id="262" name="Google Shape;262;p19"/>
          <p:cNvSpPr/>
          <p:nvPr/>
        </p:nvSpPr>
        <p:spPr>
          <a:xfrm>
            <a:off x="2752800" y="1375250"/>
            <a:ext cx="3259800" cy="7374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/>
          </a:p>
        </p:txBody>
      </p:sp>
      <p:sp>
        <p:nvSpPr>
          <p:cNvPr id="263" name="Google Shape;263;p19"/>
          <p:cNvSpPr/>
          <p:nvPr/>
        </p:nvSpPr>
        <p:spPr>
          <a:xfrm>
            <a:off x="4561100" y="1375250"/>
            <a:ext cx="1451700" cy="737400"/>
          </a:xfrm>
          <a:prstGeom prst="roundRect">
            <a:avLst>
              <a:gd fmla="val 16667" name="adj"/>
            </a:avLst>
          </a:prstGeom>
          <a:solidFill>
            <a:srgbClr val="F3F3F3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18000" lIns="18000" spcFirstLastPara="1" rIns="18000" wrap="square" tIns="180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800"/>
              <a:t>【掛け矢】</a:t>
            </a:r>
            <a:endParaRPr sz="8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800"/>
              <a:t>W245×D150</a:t>
            </a:r>
            <a:endParaRPr sz="800"/>
          </a:p>
        </p:txBody>
      </p:sp>
      <p:sp>
        <p:nvSpPr>
          <p:cNvPr id="264" name="Google Shape;264;p19"/>
          <p:cNvSpPr/>
          <p:nvPr/>
        </p:nvSpPr>
        <p:spPr>
          <a:xfrm>
            <a:off x="2848900" y="1418938"/>
            <a:ext cx="1635900" cy="620100"/>
          </a:xfrm>
          <a:prstGeom prst="roundRect">
            <a:avLst>
              <a:gd fmla="val 16667" name="adj"/>
            </a:avLst>
          </a:prstGeom>
          <a:solidFill>
            <a:srgbClr val="F3F3F3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18000" lIns="18000" spcFirstLastPara="1" rIns="18000" wrap="square" tIns="180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800"/>
              <a:t>【</a:t>
            </a:r>
            <a:r>
              <a:rPr lang="ja" sz="800">
                <a:solidFill>
                  <a:schemeClr val="dk1"/>
                </a:solidFill>
              </a:rPr>
              <a:t>紙コップなどの小物</a:t>
            </a:r>
            <a:r>
              <a:rPr lang="ja" sz="800"/>
              <a:t>】</a:t>
            </a:r>
            <a:endParaRPr sz="8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800"/>
              <a:t>とりあえずダンボールなどで箱を作って入れる。</a:t>
            </a:r>
            <a:endParaRPr sz="8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800"/>
              <a:t>今後は木箱を作る。</a:t>
            </a:r>
            <a:endParaRPr sz="800"/>
          </a:p>
        </p:txBody>
      </p:sp>
      <p:sp>
        <p:nvSpPr>
          <p:cNvPr id="265" name="Google Shape;265;p19"/>
          <p:cNvSpPr/>
          <p:nvPr/>
        </p:nvSpPr>
        <p:spPr>
          <a:xfrm rot="5400000">
            <a:off x="5854000" y="1591900"/>
            <a:ext cx="742800" cy="3093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ja" sz="800">
                <a:solidFill>
                  <a:schemeClr val="dk1"/>
                </a:solidFill>
              </a:rPr>
              <a:t>幅：121mm</a:t>
            </a:r>
            <a:endParaRPr sz="1000"/>
          </a:p>
        </p:txBody>
      </p:sp>
      <p:sp>
        <p:nvSpPr>
          <p:cNvPr id="266" name="Google Shape;266;p19"/>
          <p:cNvSpPr/>
          <p:nvPr/>
        </p:nvSpPr>
        <p:spPr>
          <a:xfrm>
            <a:off x="600500" y="1661650"/>
            <a:ext cx="1870200" cy="2261100"/>
          </a:xfrm>
          <a:prstGeom prst="roundRect">
            <a:avLst>
              <a:gd fmla="val 8081" name="adj"/>
            </a:avLst>
          </a:prstGeom>
          <a:solidFill>
            <a:srgbClr val="F3F3F3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18000" lIns="18000" spcFirstLastPara="1" rIns="18000" wrap="square" tIns="180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800"/>
              <a:t>保冷バック</a:t>
            </a:r>
            <a:endParaRPr sz="8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800">
                <a:solidFill>
                  <a:schemeClr val="dk1"/>
                </a:solidFill>
              </a:rPr>
              <a:t>W280×</a:t>
            </a:r>
            <a:r>
              <a:rPr lang="ja" sz="800"/>
              <a:t>D440</a:t>
            </a:r>
            <a:endParaRPr sz="800"/>
          </a:p>
        </p:txBody>
      </p:sp>
      <p:sp>
        <p:nvSpPr>
          <p:cNvPr id="267" name="Google Shape;267;p19"/>
          <p:cNvSpPr/>
          <p:nvPr/>
        </p:nvSpPr>
        <p:spPr>
          <a:xfrm>
            <a:off x="3681525" y="3442775"/>
            <a:ext cx="2199900" cy="411300"/>
          </a:xfrm>
          <a:prstGeom prst="roundRect">
            <a:avLst>
              <a:gd fmla="val 8081" name="adj"/>
            </a:avLst>
          </a:prstGeom>
          <a:solidFill>
            <a:srgbClr val="F3F3F3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18000" lIns="18000" spcFirstLastPara="1" rIns="18000" wrap="square" tIns="180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800"/>
              <a:t>馬も上に乗せる。</a:t>
            </a:r>
            <a:endParaRPr sz="8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800"/>
              <a:t>大きさはこの箱より大きく、収納ケースの上に置く感じになりそう。</a:t>
            </a:r>
            <a:endParaRPr sz="800"/>
          </a:p>
        </p:txBody>
      </p:sp>
      <p:sp>
        <p:nvSpPr>
          <p:cNvPr id="268" name="Google Shape;268;p19"/>
          <p:cNvSpPr/>
          <p:nvPr/>
        </p:nvSpPr>
        <p:spPr>
          <a:xfrm>
            <a:off x="662500" y="2610650"/>
            <a:ext cx="3314400" cy="1788000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100"/>
              <a:t>確認中</a:t>
            </a:r>
            <a:endParaRPr sz="11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2" name="Shape 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73" name="Google Shape;273;p20"/>
          <p:cNvGraphicFramePr/>
          <p:nvPr/>
        </p:nvGraphicFramePr>
        <p:xfrm>
          <a:off x="4795375" y="4945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{9A973223-E673-49B6-A79B-EAEDCDC2883E}</a:tableStyleId>
              </a:tblPr>
              <a:tblGrid>
                <a:gridCol w="512850"/>
                <a:gridCol w="956975"/>
                <a:gridCol w="2400725"/>
              </a:tblGrid>
              <a:tr h="239525">
                <a:tc gridSpan="3"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100"/>
                        <a:t>棒の格納</a:t>
                      </a:r>
                      <a:r>
                        <a:rPr lang="ja" sz="1100"/>
                        <a:t>採寸（mm）</a:t>
                      </a:r>
                      <a:endParaRPr sz="1100"/>
                    </a:p>
                  </a:txBody>
                  <a:tcPr marT="54000" marB="54000" marR="91425" marL="91425">
                    <a:solidFill>
                      <a:srgbClr val="F3F3F3"/>
                    </a:solidFill>
                  </a:tcPr>
                </a:tc>
                <a:tc hMerge="1"/>
                <a:tc hMerge="1"/>
              </a:tr>
              <a:tr h="2395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100"/>
                        <a:t>記号</a:t>
                      </a:r>
                      <a:endParaRPr sz="1100"/>
                    </a:p>
                  </a:txBody>
                  <a:tcPr marT="54000" marB="54000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100"/>
                        <a:t>サイズ</a:t>
                      </a:r>
                      <a:endParaRPr sz="1100"/>
                    </a:p>
                  </a:txBody>
                  <a:tcPr marT="54000" marB="54000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100"/>
                        <a:t>備考</a:t>
                      </a:r>
                      <a:endParaRPr sz="1100"/>
                    </a:p>
                  </a:txBody>
                  <a:tcPr marT="54000" marB="54000" marR="91425" marL="91425"/>
                </a:tc>
              </a:tr>
              <a:tr h="2395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100"/>
                        <a:t>A</a:t>
                      </a:r>
                      <a:endParaRPr sz="1100"/>
                    </a:p>
                  </a:txBody>
                  <a:tcPr marT="54000" marB="54000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100"/>
                        <a:t>460</a:t>
                      </a:r>
                      <a:endParaRPr sz="1100"/>
                    </a:p>
                  </a:txBody>
                  <a:tcPr marT="54000" marB="54000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54000" marB="54000" marR="91425" marL="91425"/>
                </a:tc>
              </a:tr>
              <a:tr h="2395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100"/>
                        <a:t>B</a:t>
                      </a:r>
                      <a:endParaRPr sz="1100"/>
                    </a:p>
                  </a:txBody>
                  <a:tcPr marT="54000" marB="54000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100"/>
                        <a:t>168</a:t>
                      </a:r>
                      <a:endParaRPr sz="1100"/>
                    </a:p>
                  </a:txBody>
                  <a:tcPr marT="54000" marB="54000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</a:txBody>
                  <a:tcPr marT="54000" marB="54000" marR="91425" marL="91425"/>
                </a:tc>
              </a:tr>
              <a:tr h="2395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100"/>
                        <a:t>C</a:t>
                      </a:r>
                      <a:endParaRPr sz="1100"/>
                    </a:p>
                  </a:txBody>
                  <a:tcPr marT="54000" marB="54000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100"/>
                        <a:t>3,265</a:t>
                      </a:r>
                      <a:endParaRPr sz="1100"/>
                    </a:p>
                  </a:txBody>
                  <a:tcPr marT="54000" marB="54000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54000" marB="54000" marR="91425" marL="91425"/>
                </a:tc>
              </a:tr>
              <a:tr h="2395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54000" marB="54000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54000" marB="54000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54000" marB="54000" marR="91425" marL="91425"/>
                </a:tc>
              </a:tr>
              <a:tr h="2395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54000" marB="54000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54000" marB="54000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54000" marB="54000" marR="91425" marL="91425"/>
                </a:tc>
              </a:tr>
              <a:tr h="2395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54000" marB="54000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54000" marB="54000" marR="91425" marL="91425"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54000" marB="54000" marR="91425" marL="91425"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395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54000" marB="54000" marR="91425" marL="9142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54000" marB="54000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54000" marB="54000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395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54000" marB="54000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54000" marB="54000" marR="91425" marL="91425"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54000" marB="54000" marR="91425" marL="91425"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</a:tcPr>
                </a:tc>
              </a:tr>
            </a:tbl>
          </a:graphicData>
        </a:graphic>
      </p:graphicFrame>
      <p:sp>
        <p:nvSpPr>
          <p:cNvPr id="274" name="Google Shape;274;p20"/>
          <p:cNvSpPr/>
          <p:nvPr/>
        </p:nvSpPr>
        <p:spPr>
          <a:xfrm>
            <a:off x="291200" y="190250"/>
            <a:ext cx="955800" cy="275100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100"/>
              <a:t>棒の格納</a:t>
            </a:r>
            <a:endParaRPr sz="1100"/>
          </a:p>
        </p:txBody>
      </p:sp>
      <p:sp>
        <p:nvSpPr>
          <p:cNvPr id="275" name="Google Shape;275;p20"/>
          <p:cNvSpPr/>
          <p:nvPr/>
        </p:nvSpPr>
        <p:spPr>
          <a:xfrm>
            <a:off x="930600" y="1201075"/>
            <a:ext cx="845800" cy="1340900"/>
          </a:xfrm>
          <a:custGeom>
            <a:rect b="b" l="l" r="r" t="t"/>
            <a:pathLst>
              <a:path extrusionOk="0" h="53636" w="33832">
                <a:moveTo>
                  <a:pt x="275" y="275"/>
                </a:moveTo>
                <a:lnTo>
                  <a:pt x="0" y="25855"/>
                </a:lnTo>
                <a:lnTo>
                  <a:pt x="16503" y="25855"/>
                </a:lnTo>
                <a:lnTo>
                  <a:pt x="16503" y="53636"/>
                </a:lnTo>
                <a:lnTo>
                  <a:pt x="33832" y="53636"/>
                </a:lnTo>
                <a:lnTo>
                  <a:pt x="33832" y="0"/>
                </a:lnTo>
                <a:close/>
              </a:path>
            </a:pathLst>
          </a:cu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276" name="Google Shape;276;p20"/>
          <p:cNvSpPr/>
          <p:nvPr/>
        </p:nvSpPr>
        <p:spPr>
          <a:xfrm>
            <a:off x="3007250" y="1206775"/>
            <a:ext cx="378300" cy="31563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7" name="Google Shape;277;p20"/>
          <p:cNvSpPr/>
          <p:nvPr/>
        </p:nvSpPr>
        <p:spPr>
          <a:xfrm>
            <a:off x="930600" y="639475"/>
            <a:ext cx="901200" cy="275100"/>
          </a:xfrm>
          <a:prstGeom prst="roundRect">
            <a:avLst>
              <a:gd fmla="val 50000" name="adj"/>
            </a:avLst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100"/>
              <a:t>上から</a:t>
            </a:r>
            <a:endParaRPr sz="1100"/>
          </a:p>
        </p:txBody>
      </p:sp>
      <p:sp>
        <p:nvSpPr>
          <p:cNvPr id="278" name="Google Shape;278;p20"/>
          <p:cNvSpPr/>
          <p:nvPr/>
        </p:nvSpPr>
        <p:spPr>
          <a:xfrm>
            <a:off x="2759185" y="639475"/>
            <a:ext cx="901200" cy="275100"/>
          </a:xfrm>
          <a:prstGeom prst="roundRect">
            <a:avLst>
              <a:gd fmla="val 50000" name="adj"/>
            </a:avLst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100"/>
              <a:t>前</a:t>
            </a:r>
            <a:r>
              <a:rPr lang="ja" sz="1100"/>
              <a:t>から</a:t>
            </a:r>
            <a:endParaRPr sz="1100"/>
          </a:p>
        </p:txBody>
      </p:sp>
      <p:cxnSp>
        <p:nvCxnSpPr>
          <p:cNvPr id="279" name="Google Shape;279;p20"/>
          <p:cNvCxnSpPr/>
          <p:nvPr/>
        </p:nvCxnSpPr>
        <p:spPr>
          <a:xfrm>
            <a:off x="939550" y="1045225"/>
            <a:ext cx="0" cy="19299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dot"/>
            <a:round/>
            <a:headEnd len="med" w="med" type="none"/>
            <a:tailEnd len="med" w="med" type="none"/>
          </a:ln>
        </p:spPr>
      </p:cxnSp>
      <p:cxnSp>
        <p:nvCxnSpPr>
          <p:cNvPr id="280" name="Google Shape;280;p20"/>
          <p:cNvCxnSpPr/>
          <p:nvPr/>
        </p:nvCxnSpPr>
        <p:spPr>
          <a:xfrm>
            <a:off x="1353500" y="1045225"/>
            <a:ext cx="0" cy="19299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dot"/>
            <a:round/>
            <a:headEnd len="med" w="med" type="none"/>
            <a:tailEnd len="med" w="med" type="none"/>
          </a:ln>
        </p:spPr>
      </p:cxnSp>
      <p:cxnSp>
        <p:nvCxnSpPr>
          <p:cNvPr id="281" name="Google Shape;281;p20"/>
          <p:cNvCxnSpPr/>
          <p:nvPr/>
        </p:nvCxnSpPr>
        <p:spPr>
          <a:xfrm rot="10800000">
            <a:off x="291300" y="1841100"/>
            <a:ext cx="1810200" cy="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dot"/>
            <a:round/>
            <a:headEnd len="med" w="med" type="none"/>
            <a:tailEnd len="med" w="med" type="none"/>
          </a:ln>
        </p:spPr>
      </p:cxnSp>
      <p:cxnSp>
        <p:nvCxnSpPr>
          <p:cNvPr id="282" name="Google Shape;282;p20"/>
          <p:cNvCxnSpPr/>
          <p:nvPr/>
        </p:nvCxnSpPr>
        <p:spPr>
          <a:xfrm rot="10800000">
            <a:off x="291300" y="2541975"/>
            <a:ext cx="1810200" cy="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dot"/>
            <a:round/>
            <a:headEnd len="med" w="med" type="none"/>
            <a:tailEnd len="med" w="med" type="none"/>
          </a:ln>
        </p:spPr>
      </p:cxnSp>
      <p:cxnSp>
        <p:nvCxnSpPr>
          <p:cNvPr id="283" name="Google Shape;283;p20"/>
          <p:cNvCxnSpPr/>
          <p:nvPr/>
        </p:nvCxnSpPr>
        <p:spPr>
          <a:xfrm>
            <a:off x="654542" y="1841093"/>
            <a:ext cx="0" cy="7008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diamond"/>
            <a:tailEnd len="med" w="med" type="diamond"/>
          </a:ln>
        </p:spPr>
      </p:cxnSp>
      <p:sp>
        <p:nvSpPr>
          <p:cNvPr id="284" name="Google Shape;284;p20"/>
          <p:cNvSpPr/>
          <p:nvPr/>
        </p:nvSpPr>
        <p:spPr>
          <a:xfrm>
            <a:off x="565742" y="2102731"/>
            <a:ext cx="177600" cy="177600"/>
          </a:xfrm>
          <a:prstGeom prst="ellipse">
            <a:avLst/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200"/>
              <a:t>A</a:t>
            </a:r>
            <a:endParaRPr sz="1200"/>
          </a:p>
        </p:txBody>
      </p:sp>
      <p:cxnSp>
        <p:nvCxnSpPr>
          <p:cNvPr id="285" name="Google Shape;285;p20"/>
          <p:cNvCxnSpPr/>
          <p:nvPr/>
        </p:nvCxnSpPr>
        <p:spPr>
          <a:xfrm rot="10800000">
            <a:off x="930600" y="2786100"/>
            <a:ext cx="426300" cy="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diamond"/>
            <a:tailEnd len="med" w="med" type="diamond"/>
          </a:ln>
        </p:spPr>
      </p:cxnSp>
      <p:sp>
        <p:nvSpPr>
          <p:cNvPr id="286" name="Google Shape;286;p20"/>
          <p:cNvSpPr/>
          <p:nvPr/>
        </p:nvSpPr>
        <p:spPr>
          <a:xfrm>
            <a:off x="1057717" y="2697293"/>
            <a:ext cx="177600" cy="177600"/>
          </a:xfrm>
          <a:prstGeom prst="ellipse">
            <a:avLst/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200"/>
              <a:t>B</a:t>
            </a:r>
            <a:endParaRPr sz="1200"/>
          </a:p>
        </p:txBody>
      </p:sp>
      <p:cxnSp>
        <p:nvCxnSpPr>
          <p:cNvPr id="287" name="Google Shape;287;p20"/>
          <p:cNvCxnSpPr/>
          <p:nvPr/>
        </p:nvCxnSpPr>
        <p:spPr>
          <a:xfrm rot="10800000">
            <a:off x="2500025" y="1206775"/>
            <a:ext cx="1549200" cy="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dot"/>
            <a:round/>
            <a:headEnd len="med" w="med" type="none"/>
            <a:tailEnd len="med" w="med" type="none"/>
          </a:ln>
        </p:spPr>
      </p:cxnSp>
      <p:cxnSp>
        <p:nvCxnSpPr>
          <p:cNvPr id="288" name="Google Shape;288;p20"/>
          <p:cNvCxnSpPr/>
          <p:nvPr/>
        </p:nvCxnSpPr>
        <p:spPr>
          <a:xfrm rot="10800000">
            <a:off x="2500025" y="4363075"/>
            <a:ext cx="1549200" cy="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dot"/>
            <a:round/>
            <a:headEnd len="med" w="med" type="none"/>
            <a:tailEnd len="med" w="med" type="none"/>
          </a:ln>
        </p:spPr>
      </p:cxnSp>
      <p:cxnSp>
        <p:nvCxnSpPr>
          <p:cNvPr id="289" name="Google Shape;289;p20"/>
          <p:cNvCxnSpPr/>
          <p:nvPr/>
        </p:nvCxnSpPr>
        <p:spPr>
          <a:xfrm>
            <a:off x="2769350" y="1207950"/>
            <a:ext cx="0" cy="31563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diamond"/>
            <a:tailEnd len="med" w="med" type="diamond"/>
          </a:ln>
        </p:spPr>
      </p:cxnSp>
      <p:sp>
        <p:nvSpPr>
          <p:cNvPr id="290" name="Google Shape;290;p20"/>
          <p:cNvSpPr/>
          <p:nvPr/>
        </p:nvSpPr>
        <p:spPr>
          <a:xfrm>
            <a:off x="2680555" y="2571756"/>
            <a:ext cx="177600" cy="177600"/>
          </a:xfrm>
          <a:prstGeom prst="ellipse">
            <a:avLst/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200"/>
              <a:t>C</a:t>
            </a:r>
            <a:endParaRPr sz="1200"/>
          </a:p>
        </p:txBody>
      </p:sp>
      <p:sp>
        <p:nvSpPr>
          <p:cNvPr id="291" name="Google Shape;291;p20"/>
          <p:cNvSpPr/>
          <p:nvPr/>
        </p:nvSpPr>
        <p:spPr>
          <a:xfrm>
            <a:off x="930600" y="3555000"/>
            <a:ext cx="121800" cy="967200"/>
          </a:xfrm>
          <a:prstGeom prst="roundRect">
            <a:avLst>
              <a:gd fmla="val 16667" name="adj"/>
            </a:avLst>
          </a:prstGeom>
          <a:solidFill>
            <a:srgbClr val="FFF2CC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2" name="Google Shape;292;p20"/>
          <p:cNvSpPr/>
          <p:nvPr/>
        </p:nvSpPr>
        <p:spPr>
          <a:xfrm>
            <a:off x="943125" y="1872625"/>
            <a:ext cx="121800" cy="177600"/>
          </a:xfrm>
          <a:prstGeom prst="roundRect">
            <a:avLst>
              <a:gd fmla="val 16667" name="adj"/>
            </a:avLst>
          </a:prstGeom>
          <a:solidFill>
            <a:srgbClr val="FFF2CC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3" name="Google Shape;293;p20"/>
          <p:cNvSpPr/>
          <p:nvPr/>
        </p:nvSpPr>
        <p:spPr>
          <a:xfrm>
            <a:off x="943125" y="2362275"/>
            <a:ext cx="121800" cy="177600"/>
          </a:xfrm>
          <a:prstGeom prst="roundRect">
            <a:avLst>
              <a:gd fmla="val 16667" name="adj"/>
            </a:avLst>
          </a:prstGeom>
          <a:solidFill>
            <a:srgbClr val="FFF2CC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4" name="Google Shape;294;p20"/>
          <p:cNvSpPr/>
          <p:nvPr/>
        </p:nvSpPr>
        <p:spPr>
          <a:xfrm>
            <a:off x="1217675" y="2362275"/>
            <a:ext cx="121800" cy="177600"/>
          </a:xfrm>
          <a:prstGeom prst="roundRect">
            <a:avLst>
              <a:gd fmla="val 16667" name="adj"/>
            </a:avLst>
          </a:prstGeom>
          <a:solidFill>
            <a:srgbClr val="FFF2CC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5" name="Google Shape;295;p20"/>
          <p:cNvSpPr/>
          <p:nvPr/>
        </p:nvSpPr>
        <p:spPr>
          <a:xfrm>
            <a:off x="1217675" y="3555000"/>
            <a:ext cx="121800" cy="967200"/>
          </a:xfrm>
          <a:prstGeom prst="roundRect">
            <a:avLst>
              <a:gd fmla="val 16667" name="adj"/>
            </a:avLst>
          </a:prstGeom>
          <a:solidFill>
            <a:srgbClr val="FFF2CC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6" name="Google Shape;296;p20"/>
          <p:cNvSpPr/>
          <p:nvPr/>
        </p:nvSpPr>
        <p:spPr>
          <a:xfrm rot="-3950542">
            <a:off x="1099034" y="3769135"/>
            <a:ext cx="89432" cy="404552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7" name="Google Shape;297;p20"/>
          <p:cNvSpPr/>
          <p:nvPr/>
        </p:nvSpPr>
        <p:spPr>
          <a:xfrm>
            <a:off x="930600" y="3179175"/>
            <a:ext cx="901200" cy="275100"/>
          </a:xfrm>
          <a:prstGeom prst="roundRect">
            <a:avLst>
              <a:gd fmla="val 50000" name="adj"/>
            </a:avLst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100"/>
              <a:t>横</a:t>
            </a:r>
            <a:r>
              <a:rPr lang="ja" sz="1100"/>
              <a:t>から</a:t>
            </a:r>
            <a:endParaRPr sz="11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