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B03F3B4-F85E-46D8-B023-3D8A686553CF}">
  <a:tblStyle styleId="{1B03F3B4-F85E-46D8-B023-3D8A686553C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395a827e8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395a827e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395a827e8_2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395a827e8_2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039c5ae6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039c5ae6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039c5ae678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3039c5ae678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039c5ae678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039c5ae678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039c5ae678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039c5ae678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801285c9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2801285c9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1b9dd202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31b9dd202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586725" y="1766357"/>
            <a:ext cx="379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586725" y="715900"/>
            <a:ext cx="379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586725" y="2645417"/>
            <a:ext cx="379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586725" y="4093725"/>
            <a:ext cx="379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586725" y="3750929"/>
            <a:ext cx="379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59" name="Google Shape;59;p13"/>
          <p:cNvGrpSpPr/>
          <p:nvPr/>
        </p:nvGrpSpPr>
        <p:grpSpPr>
          <a:xfrm>
            <a:off x="1541748" y="715879"/>
            <a:ext cx="1993042" cy="3377715"/>
            <a:chOff x="1273573" y="875229"/>
            <a:chExt cx="1993042" cy="3377715"/>
          </a:xfrm>
        </p:grpSpPr>
        <p:sp>
          <p:nvSpPr>
            <p:cNvPr id="60" name="Google Shape;60;p13"/>
            <p:cNvSpPr/>
            <p:nvPr/>
          </p:nvSpPr>
          <p:spPr>
            <a:xfrm>
              <a:off x="1858597" y="2815823"/>
              <a:ext cx="822974" cy="1136293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273573" y="2004187"/>
              <a:ext cx="1993036" cy="811638"/>
            </a:xfrm>
            <a:prstGeom prst="trapezoid">
              <a:avLst>
                <a:gd fmla="val 93892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2" name="Google Shape;62;p13"/>
            <p:cNvPicPr preferRelativeResize="0"/>
            <p:nvPr/>
          </p:nvPicPr>
          <p:blipFill rotWithShape="1">
            <a:blip r:embed="rId3">
              <a:alphaModFix/>
            </a:blip>
            <a:srcRect b="15001" l="18644" r="8180" t="16373"/>
            <a:stretch/>
          </p:blipFill>
          <p:spPr>
            <a:xfrm>
              <a:off x="1921165" y="875229"/>
              <a:ext cx="1162477" cy="10902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3"/>
            <p:cNvSpPr/>
            <p:nvPr/>
          </p:nvSpPr>
          <p:spPr>
            <a:xfrm>
              <a:off x="1273769" y="2292797"/>
              <a:ext cx="130730" cy="522922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135884" y="2292797"/>
              <a:ext cx="130730" cy="522922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470995" y="3540248"/>
              <a:ext cx="1598191" cy="356494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404387" y="3896450"/>
              <a:ext cx="1716138" cy="356494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613544" y="3952177"/>
              <a:ext cx="245059" cy="245059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2681578" y="3952177"/>
              <a:ext cx="245059" cy="245059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9" name="Google Shape;6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26366" y="3930127"/>
              <a:ext cx="287450" cy="28915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3"/>
            <p:cNvSpPr/>
            <p:nvPr/>
          </p:nvSpPr>
          <p:spPr>
            <a:xfrm>
              <a:off x="3007841" y="3183754"/>
              <a:ext cx="61265" cy="356494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471076" y="3183754"/>
              <a:ext cx="61265" cy="356494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 flipH="1" rot="10800000">
              <a:off x="2032770" y="1923625"/>
              <a:ext cx="471546" cy="80561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73" name="Google Shape;73;p13"/>
          <p:cNvCxnSpPr/>
          <p:nvPr/>
        </p:nvCxnSpPr>
        <p:spPr>
          <a:xfrm flipH="1">
            <a:off x="760062" y="713942"/>
            <a:ext cx="11100" cy="338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74" name="Google Shape;74;p13"/>
          <p:cNvCxnSpPr/>
          <p:nvPr/>
        </p:nvCxnSpPr>
        <p:spPr>
          <a:xfrm>
            <a:off x="1541800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3534900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1626627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3423614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2006246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3078816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1076053" y="713942"/>
            <a:ext cx="0" cy="105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81" name="Google Shape;81;p13"/>
          <p:cNvCxnSpPr/>
          <p:nvPr/>
        </p:nvCxnSpPr>
        <p:spPr>
          <a:xfrm>
            <a:off x="1325878" y="3751871"/>
            <a:ext cx="0" cy="34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82" name="Google Shape;82;p13"/>
          <p:cNvSpPr/>
          <p:nvPr/>
        </p:nvSpPr>
        <p:spPr>
          <a:xfrm>
            <a:off x="1237020" y="3833479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D</a:t>
            </a:r>
            <a:endParaRPr sz="1200"/>
          </a:p>
        </p:txBody>
      </p:sp>
      <p:sp>
        <p:nvSpPr>
          <p:cNvPr id="83" name="Google Shape;83;p13"/>
          <p:cNvSpPr/>
          <p:nvPr/>
        </p:nvSpPr>
        <p:spPr>
          <a:xfrm>
            <a:off x="987195" y="1060406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B</a:t>
            </a:r>
            <a:endParaRPr sz="1200"/>
          </a:p>
        </p:txBody>
      </p:sp>
      <p:sp>
        <p:nvSpPr>
          <p:cNvPr id="84" name="Google Shape;84;p13"/>
          <p:cNvSpPr/>
          <p:nvPr/>
        </p:nvSpPr>
        <p:spPr>
          <a:xfrm>
            <a:off x="676717" y="2234806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A</a:t>
            </a:r>
            <a:endParaRPr sz="1200"/>
          </a:p>
        </p:txBody>
      </p:sp>
      <p:cxnSp>
        <p:nvCxnSpPr>
          <p:cNvPr id="85" name="Google Shape;85;p13"/>
          <p:cNvCxnSpPr/>
          <p:nvPr/>
        </p:nvCxnSpPr>
        <p:spPr>
          <a:xfrm>
            <a:off x="1542600" y="411225"/>
            <a:ext cx="1994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86" name="Google Shape;86;p13"/>
          <p:cNvCxnSpPr/>
          <p:nvPr/>
        </p:nvCxnSpPr>
        <p:spPr>
          <a:xfrm>
            <a:off x="1076053" y="1766342"/>
            <a:ext cx="0" cy="232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87" name="Google Shape;87;p13"/>
          <p:cNvSpPr/>
          <p:nvPr/>
        </p:nvSpPr>
        <p:spPr>
          <a:xfrm>
            <a:off x="987245" y="2731191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C</a:t>
            </a:r>
            <a:endParaRPr sz="1200"/>
          </a:p>
        </p:txBody>
      </p:sp>
      <p:sp>
        <p:nvSpPr>
          <p:cNvPr id="88" name="Google Shape;88;p13"/>
          <p:cNvSpPr/>
          <p:nvPr/>
        </p:nvSpPr>
        <p:spPr>
          <a:xfrm>
            <a:off x="2441632" y="322429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E</a:t>
            </a:r>
            <a:endParaRPr sz="1200"/>
          </a:p>
        </p:txBody>
      </p:sp>
      <p:cxnSp>
        <p:nvCxnSpPr>
          <p:cNvPr id="89" name="Google Shape;89;p13"/>
          <p:cNvCxnSpPr/>
          <p:nvPr/>
        </p:nvCxnSpPr>
        <p:spPr>
          <a:xfrm>
            <a:off x="1633350" y="4702900"/>
            <a:ext cx="1795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90" name="Google Shape;90;p13"/>
          <p:cNvSpPr/>
          <p:nvPr/>
        </p:nvSpPr>
        <p:spPr>
          <a:xfrm>
            <a:off x="2441632" y="4614104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F</a:t>
            </a:r>
            <a:endParaRPr sz="1200"/>
          </a:p>
        </p:txBody>
      </p:sp>
      <p:cxnSp>
        <p:nvCxnSpPr>
          <p:cNvPr id="91" name="Google Shape;91;p13"/>
          <p:cNvCxnSpPr/>
          <p:nvPr/>
        </p:nvCxnSpPr>
        <p:spPr>
          <a:xfrm>
            <a:off x="2010175" y="4487050"/>
            <a:ext cx="1079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92" name="Google Shape;92;p13"/>
          <p:cNvSpPr/>
          <p:nvPr/>
        </p:nvSpPr>
        <p:spPr>
          <a:xfrm>
            <a:off x="2441632" y="4398254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G</a:t>
            </a:r>
            <a:endParaRPr sz="1200"/>
          </a:p>
        </p:txBody>
      </p:sp>
      <p:graphicFrame>
        <p:nvGraphicFramePr>
          <p:cNvPr id="93" name="Google Shape;93;p13"/>
          <p:cNvGraphicFramePr/>
          <p:nvPr/>
        </p:nvGraphicFramePr>
        <p:xfrm>
          <a:off x="4795375" y="49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923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お神輿採寸（mm）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記号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サイズ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A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1,180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B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380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C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815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鳳凰は外せる。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D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125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E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660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F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450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雷の紋が少し出ている。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G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285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H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60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華棒の穴は微妙に縦長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I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70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</a:tbl>
          </a:graphicData>
        </a:graphic>
      </p:graphicFrame>
      <p:graphicFrame>
        <p:nvGraphicFramePr>
          <p:cNvPr id="94" name="Google Shape;94;p13"/>
          <p:cNvGraphicFramePr/>
          <p:nvPr/>
        </p:nvGraphicFramePr>
        <p:xfrm>
          <a:off x="4795375" y="368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815400"/>
                <a:gridCol w="709425"/>
                <a:gridCol w="2345725"/>
              </a:tblGrid>
              <a:tr h="923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</a:t>
                      </a:r>
                      <a:r>
                        <a:rPr lang="ja" sz="1100"/>
                        <a:t>計量</a:t>
                      </a:r>
                      <a:r>
                        <a:rPr lang="ja" sz="1100"/>
                        <a:t>（kg）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部位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重量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本体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鳳凰を含む。担ぎ棒は含まず。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本体のみ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鳳凰、担ぎ棒は含まず。</a:t>
                      </a:r>
                      <a:endParaRPr sz="1100"/>
                    </a:p>
                  </a:txBody>
                  <a:tcPr marT="54000" marB="54000" marR="91425" marL="91425"/>
                </a:tc>
              </a:tr>
            </a:tbl>
          </a:graphicData>
        </a:graphic>
      </p:graphicFrame>
      <p:cxnSp>
        <p:nvCxnSpPr>
          <p:cNvPr id="95" name="Google Shape;95;p13"/>
          <p:cNvCxnSpPr/>
          <p:nvPr/>
        </p:nvCxnSpPr>
        <p:spPr>
          <a:xfrm>
            <a:off x="2950241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3195966" y="250950"/>
            <a:ext cx="0" cy="464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2951050" y="4182400"/>
            <a:ext cx="245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98" name="Google Shape;98;p13"/>
          <p:cNvSpPr/>
          <p:nvPr/>
        </p:nvSpPr>
        <p:spPr>
          <a:xfrm>
            <a:off x="2984320" y="4201529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H</a:t>
            </a:r>
            <a:endParaRPr sz="1200"/>
          </a:p>
        </p:txBody>
      </p:sp>
      <p:cxnSp>
        <p:nvCxnSpPr>
          <p:cNvPr id="99" name="Google Shape;99;p13"/>
          <p:cNvCxnSpPr/>
          <p:nvPr/>
        </p:nvCxnSpPr>
        <p:spPr>
          <a:xfrm>
            <a:off x="586725" y="3796367"/>
            <a:ext cx="379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586725" y="4034354"/>
            <a:ext cx="379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3726175" y="3798900"/>
            <a:ext cx="0" cy="23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02" name="Google Shape;102;p13"/>
          <p:cNvSpPr/>
          <p:nvPr/>
        </p:nvSpPr>
        <p:spPr>
          <a:xfrm>
            <a:off x="3750670" y="3833479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I</a:t>
            </a:r>
            <a:endParaRPr sz="1200"/>
          </a:p>
        </p:txBody>
      </p:sp>
      <p:sp>
        <p:nvSpPr>
          <p:cNvPr id="103" name="Google Shape;103;p13"/>
          <p:cNvSpPr/>
          <p:nvPr/>
        </p:nvSpPr>
        <p:spPr>
          <a:xfrm>
            <a:off x="1633350" y="3824100"/>
            <a:ext cx="35700" cy="17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3384650" y="3824100"/>
            <a:ext cx="35700" cy="17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291200" y="190250"/>
            <a:ext cx="955800" cy="27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お神輿本体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Google Shape;110;p14"/>
          <p:cNvCxnSpPr/>
          <p:nvPr/>
        </p:nvCxnSpPr>
        <p:spPr>
          <a:xfrm>
            <a:off x="760500" y="2285529"/>
            <a:ext cx="2446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4"/>
          <p:cNvCxnSpPr/>
          <p:nvPr/>
        </p:nvCxnSpPr>
        <p:spPr>
          <a:xfrm>
            <a:off x="760500" y="1235075"/>
            <a:ext cx="2446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4"/>
          <p:cNvCxnSpPr/>
          <p:nvPr/>
        </p:nvCxnSpPr>
        <p:spPr>
          <a:xfrm>
            <a:off x="760500" y="3040350"/>
            <a:ext cx="2446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pic>
        <p:nvPicPr>
          <p:cNvPr id="113" name="Google Shape;113;p14"/>
          <p:cNvPicPr preferRelativeResize="0"/>
          <p:nvPr/>
        </p:nvPicPr>
        <p:blipFill rotWithShape="1">
          <a:blip r:embed="rId3">
            <a:alphaModFix/>
          </a:blip>
          <a:srcRect b="15001" l="18644" r="8180" t="16373"/>
          <a:stretch/>
        </p:blipFill>
        <p:spPr>
          <a:xfrm>
            <a:off x="1752515" y="1235054"/>
            <a:ext cx="1162477" cy="109024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14"/>
          <p:cNvCxnSpPr/>
          <p:nvPr/>
        </p:nvCxnSpPr>
        <p:spPr>
          <a:xfrm>
            <a:off x="1053087" y="1233117"/>
            <a:ext cx="0" cy="180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115" name="Google Shape;115;p14"/>
          <p:cNvCxnSpPr/>
          <p:nvPr/>
        </p:nvCxnSpPr>
        <p:spPr>
          <a:xfrm>
            <a:off x="1738075" y="770125"/>
            <a:ext cx="0" cy="256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4"/>
          <p:cNvCxnSpPr/>
          <p:nvPr/>
        </p:nvCxnSpPr>
        <p:spPr>
          <a:xfrm>
            <a:off x="1357978" y="1233117"/>
            <a:ext cx="0" cy="105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17" name="Google Shape;117;p14"/>
          <p:cNvSpPr/>
          <p:nvPr/>
        </p:nvSpPr>
        <p:spPr>
          <a:xfrm>
            <a:off x="1269120" y="1579581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B</a:t>
            </a:r>
            <a:endParaRPr sz="1200"/>
          </a:p>
        </p:txBody>
      </p:sp>
      <p:cxnSp>
        <p:nvCxnSpPr>
          <p:cNvPr id="118" name="Google Shape;118;p14"/>
          <p:cNvCxnSpPr/>
          <p:nvPr/>
        </p:nvCxnSpPr>
        <p:spPr>
          <a:xfrm>
            <a:off x="1742000" y="999150"/>
            <a:ext cx="116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119" name="Google Shape;119;p14"/>
          <p:cNvCxnSpPr/>
          <p:nvPr/>
        </p:nvCxnSpPr>
        <p:spPr>
          <a:xfrm>
            <a:off x="1357978" y="2285517"/>
            <a:ext cx="0" cy="76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20" name="Google Shape;120;p14"/>
          <p:cNvSpPr/>
          <p:nvPr/>
        </p:nvSpPr>
        <p:spPr>
          <a:xfrm>
            <a:off x="1269170" y="2575929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C</a:t>
            </a:r>
            <a:endParaRPr sz="1200"/>
          </a:p>
        </p:txBody>
      </p:sp>
      <p:sp>
        <p:nvSpPr>
          <p:cNvPr id="121" name="Google Shape;121;p14"/>
          <p:cNvSpPr/>
          <p:nvPr/>
        </p:nvSpPr>
        <p:spPr>
          <a:xfrm>
            <a:off x="2173457" y="910354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D</a:t>
            </a:r>
            <a:endParaRPr sz="1200"/>
          </a:p>
        </p:txBody>
      </p:sp>
      <p:graphicFrame>
        <p:nvGraphicFramePr>
          <p:cNvPr id="122" name="Google Shape;122;p14"/>
          <p:cNvGraphicFramePr/>
          <p:nvPr/>
        </p:nvGraphicFramePr>
        <p:xfrm>
          <a:off x="4795375" y="49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923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</a:t>
                      </a:r>
                      <a:r>
                        <a:rPr lang="ja" sz="1100"/>
                        <a:t>（鳳凰）</a:t>
                      </a:r>
                      <a:r>
                        <a:rPr lang="ja" sz="1100"/>
                        <a:t>採寸（mm）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記号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サイズ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A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585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B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380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C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205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D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310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</a:tbl>
          </a:graphicData>
        </a:graphic>
      </p:graphicFrame>
      <p:cxnSp>
        <p:nvCxnSpPr>
          <p:cNvPr id="123" name="Google Shape;123;p14"/>
          <p:cNvCxnSpPr/>
          <p:nvPr/>
        </p:nvCxnSpPr>
        <p:spPr>
          <a:xfrm>
            <a:off x="2907175" y="770125"/>
            <a:ext cx="0" cy="256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4"/>
          <p:cNvCxnSpPr/>
          <p:nvPr/>
        </p:nvCxnSpPr>
        <p:spPr>
          <a:xfrm>
            <a:off x="2113200" y="2263050"/>
            <a:ext cx="0" cy="763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125" name="Google Shape;125;p14"/>
          <p:cNvGraphicFramePr/>
          <p:nvPr/>
        </p:nvGraphicFramePr>
        <p:xfrm>
          <a:off x="4795375" y="2405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923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</a:t>
                      </a:r>
                      <a:r>
                        <a:rPr lang="ja" sz="1100"/>
                        <a:t>（鳳凰）</a:t>
                      </a:r>
                      <a:r>
                        <a:rPr lang="ja" sz="1100"/>
                        <a:t>計量（kg）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部位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重量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鳳凰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</a:tbl>
          </a:graphicData>
        </a:graphic>
      </p:graphicFrame>
      <p:sp>
        <p:nvSpPr>
          <p:cNvPr id="126" name="Google Shape;126;p14"/>
          <p:cNvSpPr/>
          <p:nvPr/>
        </p:nvSpPr>
        <p:spPr>
          <a:xfrm>
            <a:off x="291200" y="190250"/>
            <a:ext cx="955800" cy="27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鳳凰</a:t>
            </a:r>
            <a:endParaRPr sz="1100"/>
          </a:p>
        </p:txBody>
      </p:sp>
      <p:sp>
        <p:nvSpPr>
          <p:cNvPr id="127" name="Google Shape;127;p14"/>
          <p:cNvSpPr/>
          <p:nvPr/>
        </p:nvSpPr>
        <p:spPr>
          <a:xfrm>
            <a:off x="964267" y="1963681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A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15"/>
          <p:cNvGraphicFramePr/>
          <p:nvPr/>
        </p:nvGraphicFramePr>
        <p:xfrm>
          <a:off x="4795375" y="49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2395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</a:t>
                      </a:r>
                      <a:r>
                        <a:rPr lang="ja" sz="1100"/>
                        <a:t>（担ぎ棒）</a:t>
                      </a:r>
                      <a:r>
                        <a:rPr lang="ja" sz="1100"/>
                        <a:t>採寸（mm）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記号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サイズ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A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2,725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華棒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B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2,420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脇棒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C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800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ダボ穴間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D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450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お神輿本体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E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1,910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渡し棒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F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1,645</a:t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ダボ穴間</a:t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G</a:t>
                      </a:r>
                      <a:endParaRPr sz="1100"/>
                    </a:p>
                  </a:txBody>
                  <a:tcPr marT="54000" marB="54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450</a:t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100"/>
                        <a:t>お神輿本体</a:t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H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290</a:t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華棒の中心間</a:t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33" name="Google Shape;133;p15"/>
          <p:cNvSpPr/>
          <p:nvPr/>
        </p:nvSpPr>
        <p:spPr>
          <a:xfrm>
            <a:off x="2403232" y="1154400"/>
            <a:ext cx="173100" cy="3693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華棒</a:t>
            </a:r>
            <a:endParaRPr sz="1000"/>
          </a:p>
        </p:txBody>
      </p:sp>
      <p:sp>
        <p:nvSpPr>
          <p:cNvPr id="134" name="Google Shape;134;p15"/>
          <p:cNvSpPr/>
          <p:nvPr/>
        </p:nvSpPr>
        <p:spPr>
          <a:xfrm>
            <a:off x="3062831" y="1154400"/>
            <a:ext cx="173100" cy="3693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華棒</a:t>
            </a:r>
            <a:endParaRPr sz="1000"/>
          </a:p>
        </p:txBody>
      </p:sp>
      <p:sp>
        <p:nvSpPr>
          <p:cNvPr id="135" name="Google Shape;135;p15"/>
          <p:cNvSpPr/>
          <p:nvPr/>
        </p:nvSpPr>
        <p:spPr>
          <a:xfrm>
            <a:off x="2089480" y="2204379"/>
            <a:ext cx="1503000" cy="1485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1504896" y="1497086"/>
            <a:ext cx="173100" cy="30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脇棒</a:t>
            </a:r>
            <a:endParaRPr sz="1000"/>
          </a:p>
        </p:txBody>
      </p:sp>
      <p:sp>
        <p:nvSpPr>
          <p:cNvPr id="137" name="Google Shape;137;p15"/>
          <p:cNvSpPr/>
          <p:nvPr/>
        </p:nvSpPr>
        <p:spPr>
          <a:xfrm>
            <a:off x="4004108" y="1497086"/>
            <a:ext cx="173100" cy="3007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脇棒</a:t>
            </a:r>
            <a:endParaRPr sz="1000"/>
          </a:p>
        </p:txBody>
      </p:sp>
      <p:sp>
        <p:nvSpPr>
          <p:cNvPr id="138" name="Google Shape;138;p15"/>
          <p:cNvSpPr/>
          <p:nvPr/>
        </p:nvSpPr>
        <p:spPr>
          <a:xfrm>
            <a:off x="1335018" y="1722968"/>
            <a:ext cx="3011700" cy="173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渡し棒</a:t>
            </a:r>
            <a:endParaRPr sz="1000"/>
          </a:p>
        </p:txBody>
      </p:sp>
      <p:cxnSp>
        <p:nvCxnSpPr>
          <p:cNvPr id="139" name="Google Shape;139;p15"/>
          <p:cNvCxnSpPr/>
          <p:nvPr/>
        </p:nvCxnSpPr>
        <p:spPr>
          <a:xfrm>
            <a:off x="974907" y="1801270"/>
            <a:ext cx="0" cy="236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140" name="Google Shape;140;p15"/>
          <p:cNvCxnSpPr/>
          <p:nvPr/>
        </p:nvCxnSpPr>
        <p:spPr>
          <a:xfrm>
            <a:off x="599525" y="1153575"/>
            <a:ext cx="0" cy="369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141" name="Google Shape;141;p15"/>
          <p:cNvCxnSpPr/>
          <p:nvPr/>
        </p:nvCxnSpPr>
        <p:spPr>
          <a:xfrm rot="10800000">
            <a:off x="1329148" y="596615"/>
            <a:ext cx="3011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142" name="Google Shape;142;p15"/>
          <p:cNvCxnSpPr/>
          <p:nvPr/>
        </p:nvCxnSpPr>
        <p:spPr>
          <a:xfrm rot="10800000">
            <a:off x="1189111" y="2192920"/>
            <a:ext cx="0" cy="150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43" name="Google Shape;143;p15"/>
          <p:cNvSpPr/>
          <p:nvPr/>
        </p:nvSpPr>
        <p:spPr>
          <a:xfrm>
            <a:off x="1335018" y="4081740"/>
            <a:ext cx="3011700" cy="173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渡し棒</a:t>
            </a:r>
            <a:endParaRPr sz="1000"/>
          </a:p>
        </p:txBody>
      </p:sp>
      <p:sp>
        <p:nvSpPr>
          <p:cNvPr id="144" name="Google Shape;144;p15"/>
          <p:cNvSpPr/>
          <p:nvPr/>
        </p:nvSpPr>
        <p:spPr>
          <a:xfrm>
            <a:off x="2168127" y="3430955"/>
            <a:ext cx="697800" cy="173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お神輿本体</a:t>
            </a:r>
            <a:endParaRPr sz="1000"/>
          </a:p>
        </p:txBody>
      </p:sp>
      <p:cxnSp>
        <p:nvCxnSpPr>
          <p:cNvPr id="145" name="Google Shape;145;p15"/>
          <p:cNvCxnSpPr/>
          <p:nvPr/>
        </p:nvCxnSpPr>
        <p:spPr>
          <a:xfrm>
            <a:off x="456125" y="1154400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5"/>
          <p:cNvCxnSpPr/>
          <p:nvPr/>
        </p:nvCxnSpPr>
        <p:spPr>
          <a:xfrm>
            <a:off x="456125" y="4847650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5"/>
          <p:cNvCxnSpPr/>
          <p:nvPr/>
        </p:nvCxnSpPr>
        <p:spPr>
          <a:xfrm>
            <a:off x="456125" y="1496172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5"/>
          <p:cNvCxnSpPr/>
          <p:nvPr/>
        </p:nvCxnSpPr>
        <p:spPr>
          <a:xfrm>
            <a:off x="456125" y="4504997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5"/>
          <p:cNvCxnSpPr/>
          <p:nvPr/>
        </p:nvCxnSpPr>
        <p:spPr>
          <a:xfrm>
            <a:off x="456125" y="2197574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50" name="Google Shape;150;p15"/>
          <p:cNvCxnSpPr/>
          <p:nvPr/>
        </p:nvCxnSpPr>
        <p:spPr>
          <a:xfrm>
            <a:off x="456125" y="3701629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15"/>
          <p:cNvCxnSpPr/>
          <p:nvPr/>
        </p:nvCxnSpPr>
        <p:spPr>
          <a:xfrm>
            <a:off x="1332475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15"/>
          <p:cNvCxnSpPr/>
          <p:nvPr/>
        </p:nvCxnSpPr>
        <p:spPr>
          <a:xfrm>
            <a:off x="4346725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5"/>
          <p:cNvCxnSpPr/>
          <p:nvPr/>
        </p:nvCxnSpPr>
        <p:spPr>
          <a:xfrm>
            <a:off x="2068213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5"/>
          <p:cNvCxnSpPr/>
          <p:nvPr/>
        </p:nvCxnSpPr>
        <p:spPr>
          <a:xfrm>
            <a:off x="3609513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55" name="Google Shape;155;p15"/>
          <p:cNvSpPr/>
          <p:nvPr/>
        </p:nvSpPr>
        <p:spPr>
          <a:xfrm>
            <a:off x="510717" y="2339206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A</a:t>
            </a:r>
            <a:endParaRPr sz="1200"/>
          </a:p>
        </p:txBody>
      </p:sp>
      <p:sp>
        <p:nvSpPr>
          <p:cNvPr id="156" name="Google Shape;156;p15"/>
          <p:cNvSpPr/>
          <p:nvPr/>
        </p:nvSpPr>
        <p:spPr>
          <a:xfrm>
            <a:off x="1566050" y="1778625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5"/>
          <p:cNvSpPr/>
          <p:nvPr/>
        </p:nvSpPr>
        <p:spPr>
          <a:xfrm>
            <a:off x="1566063" y="4137400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5"/>
          <p:cNvSpPr/>
          <p:nvPr/>
        </p:nvSpPr>
        <p:spPr>
          <a:xfrm>
            <a:off x="2459125" y="1776963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"/>
          <p:cNvSpPr/>
          <p:nvPr/>
        </p:nvSpPr>
        <p:spPr>
          <a:xfrm>
            <a:off x="2459138" y="4136325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5"/>
          <p:cNvSpPr/>
          <p:nvPr/>
        </p:nvSpPr>
        <p:spPr>
          <a:xfrm>
            <a:off x="3122500" y="1779113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5"/>
          <p:cNvSpPr/>
          <p:nvPr/>
        </p:nvSpPr>
        <p:spPr>
          <a:xfrm>
            <a:off x="3122513" y="4138475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5"/>
          <p:cNvSpPr/>
          <p:nvPr/>
        </p:nvSpPr>
        <p:spPr>
          <a:xfrm>
            <a:off x="4054888" y="1778625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5"/>
          <p:cNvSpPr/>
          <p:nvPr/>
        </p:nvSpPr>
        <p:spPr>
          <a:xfrm>
            <a:off x="4054900" y="4137400"/>
            <a:ext cx="61800" cy="61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4" name="Google Shape;164;p15"/>
          <p:cNvCxnSpPr/>
          <p:nvPr/>
        </p:nvCxnSpPr>
        <p:spPr>
          <a:xfrm>
            <a:off x="456125" y="1800973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65" name="Google Shape;165;p15"/>
          <p:cNvCxnSpPr/>
          <p:nvPr/>
        </p:nvCxnSpPr>
        <p:spPr>
          <a:xfrm>
            <a:off x="456125" y="4162306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66" name="Google Shape;166;p15"/>
          <p:cNvSpPr/>
          <p:nvPr/>
        </p:nvSpPr>
        <p:spPr>
          <a:xfrm>
            <a:off x="873680" y="2740893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C</a:t>
            </a:r>
            <a:endParaRPr sz="1200"/>
          </a:p>
        </p:txBody>
      </p:sp>
      <p:sp>
        <p:nvSpPr>
          <p:cNvPr id="167" name="Google Shape;167;p15"/>
          <p:cNvSpPr/>
          <p:nvPr/>
        </p:nvSpPr>
        <p:spPr>
          <a:xfrm>
            <a:off x="1100305" y="2950443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D</a:t>
            </a:r>
            <a:endParaRPr sz="1200"/>
          </a:p>
        </p:txBody>
      </p:sp>
      <p:sp>
        <p:nvSpPr>
          <p:cNvPr id="168" name="Google Shape;168;p15"/>
          <p:cNvSpPr/>
          <p:nvPr/>
        </p:nvSpPr>
        <p:spPr>
          <a:xfrm>
            <a:off x="1745642" y="494493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E</a:t>
            </a:r>
            <a:endParaRPr sz="1200"/>
          </a:p>
        </p:txBody>
      </p:sp>
      <p:cxnSp>
        <p:nvCxnSpPr>
          <p:cNvPr id="169" name="Google Shape;169;p15"/>
          <p:cNvCxnSpPr/>
          <p:nvPr/>
        </p:nvCxnSpPr>
        <p:spPr>
          <a:xfrm>
            <a:off x="1600650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15"/>
          <p:cNvCxnSpPr/>
          <p:nvPr/>
        </p:nvCxnSpPr>
        <p:spPr>
          <a:xfrm>
            <a:off x="4085800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71" name="Google Shape;171;p15"/>
          <p:cNvCxnSpPr/>
          <p:nvPr/>
        </p:nvCxnSpPr>
        <p:spPr>
          <a:xfrm>
            <a:off x="2494575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15"/>
          <p:cNvCxnSpPr/>
          <p:nvPr/>
        </p:nvCxnSpPr>
        <p:spPr>
          <a:xfrm>
            <a:off x="3161600" y="494500"/>
            <a:ext cx="0" cy="44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73" name="Google Shape;173;p15"/>
          <p:cNvCxnSpPr/>
          <p:nvPr/>
        </p:nvCxnSpPr>
        <p:spPr>
          <a:xfrm rot="10800000">
            <a:off x="1604325" y="723863"/>
            <a:ext cx="2489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74" name="Google Shape;174;p15"/>
          <p:cNvSpPr/>
          <p:nvPr/>
        </p:nvSpPr>
        <p:spPr>
          <a:xfrm>
            <a:off x="2192605" y="621731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F</a:t>
            </a:r>
            <a:endParaRPr sz="1200"/>
          </a:p>
        </p:txBody>
      </p:sp>
      <p:cxnSp>
        <p:nvCxnSpPr>
          <p:cNvPr id="175" name="Google Shape;175;p15"/>
          <p:cNvCxnSpPr/>
          <p:nvPr/>
        </p:nvCxnSpPr>
        <p:spPr>
          <a:xfrm rot="10800000">
            <a:off x="2071875" y="850738"/>
            <a:ext cx="154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76" name="Google Shape;176;p15"/>
          <p:cNvSpPr/>
          <p:nvPr/>
        </p:nvSpPr>
        <p:spPr>
          <a:xfrm>
            <a:off x="2494567" y="748606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G</a:t>
            </a:r>
            <a:endParaRPr sz="1200"/>
          </a:p>
        </p:txBody>
      </p:sp>
      <p:cxnSp>
        <p:nvCxnSpPr>
          <p:cNvPr id="177" name="Google Shape;177;p15"/>
          <p:cNvCxnSpPr/>
          <p:nvPr/>
        </p:nvCxnSpPr>
        <p:spPr>
          <a:xfrm rot="10800000">
            <a:off x="2494775" y="1026950"/>
            <a:ext cx="666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78" name="Google Shape;178;p15"/>
          <p:cNvSpPr/>
          <p:nvPr/>
        </p:nvSpPr>
        <p:spPr>
          <a:xfrm>
            <a:off x="2739292" y="938156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H</a:t>
            </a:r>
            <a:endParaRPr sz="1200"/>
          </a:p>
        </p:txBody>
      </p:sp>
      <p:cxnSp>
        <p:nvCxnSpPr>
          <p:cNvPr id="179" name="Google Shape;179;p15"/>
          <p:cNvCxnSpPr/>
          <p:nvPr/>
        </p:nvCxnSpPr>
        <p:spPr>
          <a:xfrm>
            <a:off x="760700" y="1496750"/>
            <a:ext cx="0" cy="300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180" name="Google Shape;180;p15"/>
          <p:cNvSpPr/>
          <p:nvPr/>
        </p:nvSpPr>
        <p:spPr>
          <a:xfrm>
            <a:off x="671892" y="2569543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B</a:t>
            </a:r>
            <a:endParaRPr sz="1200"/>
          </a:p>
        </p:txBody>
      </p:sp>
      <p:graphicFrame>
        <p:nvGraphicFramePr>
          <p:cNvPr id="181" name="Google Shape;181;p15"/>
          <p:cNvGraphicFramePr/>
          <p:nvPr/>
        </p:nvGraphicFramePr>
        <p:xfrm>
          <a:off x="4795375" y="338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602250"/>
                <a:gridCol w="867575"/>
                <a:gridCol w="2400725"/>
              </a:tblGrid>
              <a:tr h="923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</a:t>
                      </a:r>
                      <a:r>
                        <a:rPr lang="ja" sz="1100"/>
                        <a:t>（担ぎ棒）</a:t>
                      </a:r>
                      <a:r>
                        <a:rPr lang="ja" sz="1100"/>
                        <a:t>計量（kg）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部位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重量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華棒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/本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脇棒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/本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9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渡し棒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/本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</a:tbl>
          </a:graphicData>
        </a:graphic>
      </p:graphicFrame>
      <p:sp>
        <p:nvSpPr>
          <p:cNvPr id="182" name="Google Shape;182;p15"/>
          <p:cNvSpPr/>
          <p:nvPr/>
        </p:nvSpPr>
        <p:spPr>
          <a:xfrm>
            <a:off x="291200" y="190250"/>
            <a:ext cx="955800" cy="27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担ぎ棒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Google Shape;187;p16"/>
          <p:cNvCxnSpPr/>
          <p:nvPr/>
        </p:nvCxnSpPr>
        <p:spPr>
          <a:xfrm>
            <a:off x="456125" y="3012075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16"/>
          <p:cNvCxnSpPr/>
          <p:nvPr/>
        </p:nvCxnSpPr>
        <p:spPr>
          <a:xfrm>
            <a:off x="1631925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89" name="Google Shape;189;p16"/>
          <p:cNvCxnSpPr/>
          <p:nvPr/>
        </p:nvCxnSpPr>
        <p:spPr>
          <a:xfrm>
            <a:off x="1881950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0" name="Google Shape;190;p16"/>
          <p:cNvCxnSpPr/>
          <p:nvPr/>
        </p:nvCxnSpPr>
        <p:spPr>
          <a:xfrm>
            <a:off x="2384375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1" name="Google Shape;191;p16"/>
          <p:cNvCxnSpPr/>
          <p:nvPr/>
        </p:nvCxnSpPr>
        <p:spPr>
          <a:xfrm>
            <a:off x="2468375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2" name="Google Shape;192;p16"/>
          <p:cNvCxnSpPr/>
          <p:nvPr/>
        </p:nvCxnSpPr>
        <p:spPr>
          <a:xfrm>
            <a:off x="3707975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3" name="Google Shape;193;p16"/>
          <p:cNvCxnSpPr/>
          <p:nvPr/>
        </p:nvCxnSpPr>
        <p:spPr>
          <a:xfrm>
            <a:off x="3791975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4" name="Google Shape;194;p16"/>
          <p:cNvCxnSpPr/>
          <p:nvPr/>
        </p:nvCxnSpPr>
        <p:spPr>
          <a:xfrm>
            <a:off x="939550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5" name="Google Shape;195;p16"/>
          <p:cNvCxnSpPr/>
          <p:nvPr/>
        </p:nvCxnSpPr>
        <p:spPr>
          <a:xfrm>
            <a:off x="1189575" y="799200"/>
            <a:ext cx="0" cy="27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16"/>
          <p:cNvCxnSpPr/>
          <p:nvPr/>
        </p:nvCxnSpPr>
        <p:spPr>
          <a:xfrm>
            <a:off x="456125" y="1344850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97" name="Google Shape;197;p16"/>
          <p:cNvSpPr/>
          <p:nvPr/>
        </p:nvSpPr>
        <p:spPr>
          <a:xfrm>
            <a:off x="1074075" y="2521500"/>
            <a:ext cx="673800" cy="88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98" name="Google Shape;198;p16"/>
          <p:cNvGraphicFramePr/>
          <p:nvPr/>
        </p:nvGraphicFramePr>
        <p:xfrm>
          <a:off x="4795375" y="49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2395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お神輿（</a:t>
                      </a:r>
                      <a:r>
                        <a:rPr lang="ja" sz="1100"/>
                        <a:t>馬</a:t>
                      </a:r>
                      <a:r>
                        <a:rPr lang="ja" sz="1100"/>
                        <a:t>）採寸（mm）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記号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サイズ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A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560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B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290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C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90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D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470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E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440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99" name="Google Shape;199;p16"/>
          <p:cNvSpPr/>
          <p:nvPr/>
        </p:nvSpPr>
        <p:spPr>
          <a:xfrm>
            <a:off x="939038" y="1430775"/>
            <a:ext cx="441900" cy="1581300"/>
          </a:xfrm>
          <a:prstGeom prst="parallelogram">
            <a:avLst>
              <a:gd fmla="val 78225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6"/>
          <p:cNvSpPr/>
          <p:nvPr/>
        </p:nvSpPr>
        <p:spPr>
          <a:xfrm flipH="1">
            <a:off x="1441013" y="1430775"/>
            <a:ext cx="441900" cy="1581300"/>
          </a:xfrm>
          <a:prstGeom prst="parallelogram">
            <a:avLst>
              <a:gd fmla="val 78225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6"/>
          <p:cNvSpPr/>
          <p:nvPr/>
        </p:nvSpPr>
        <p:spPr>
          <a:xfrm>
            <a:off x="1190025" y="1342575"/>
            <a:ext cx="441900" cy="88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"/>
          <p:cNvSpPr/>
          <p:nvPr/>
        </p:nvSpPr>
        <p:spPr>
          <a:xfrm>
            <a:off x="2492213" y="2609700"/>
            <a:ext cx="1191900" cy="88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6"/>
          <p:cNvSpPr/>
          <p:nvPr/>
        </p:nvSpPr>
        <p:spPr>
          <a:xfrm>
            <a:off x="2387770" y="1430775"/>
            <a:ext cx="304200" cy="1581300"/>
          </a:xfrm>
          <a:prstGeom prst="parallelogram">
            <a:avLst>
              <a:gd fmla="val 72544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6"/>
          <p:cNvSpPr/>
          <p:nvPr/>
        </p:nvSpPr>
        <p:spPr>
          <a:xfrm>
            <a:off x="2468363" y="1342575"/>
            <a:ext cx="1239600" cy="88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6"/>
          <p:cNvSpPr/>
          <p:nvPr/>
        </p:nvSpPr>
        <p:spPr>
          <a:xfrm flipH="1">
            <a:off x="3475845" y="1430775"/>
            <a:ext cx="304200" cy="1581300"/>
          </a:xfrm>
          <a:prstGeom prst="parallelogram">
            <a:avLst>
              <a:gd fmla="val 72544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p16"/>
          <p:cNvCxnSpPr/>
          <p:nvPr/>
        </p:nvCxnSpPr>
        <p:spPr>
          <a:xfrm>
            <a:off x="599525" y="1350450"/>
            <a:ext cx="0" cy="166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07" name="Google Shape;207;p16"/>
          <p:cNvCxnSpPr/>
          <p:nvPr/>
        </p:nvCxnSpPr>
        <p:spPr>
          <a:xfrm rot="10800000">
            <a:off x="947700" y="860050"/>
            <a:ext cx="938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08" name="Google Shape;208;p16"/>
          <p:cNvCxnSpPr/>
          <p:nvPr/>
        </p:nvCxnSpPr>
        <p:spPr>
          <a:xfrm rot="10800000">
            <a:off x="1184950" y="1148275"/>
            <a:ext cx="45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09" name="Google Shape;209;p16"/>
          <p:cNvCxnSpPr/>
          <p:nvPr/>
        </p:nvCxnSpPr>
        <p:spPr>
          <a:xfrm rot="10800000">
            <a:off x="2381450" y="858925"/>
            <a:ext cx="1409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10" name="Google Shape;210;p16"/>
          <p:cNvCxnSpPr/>
          <p:nvPr/>
        </p:nvCxnSpPr>
        <p:spPr>
          <a:xfrm rot="10800000">
            <a:off x="2468425" y="1099600"/>
            <a:ext cx="1247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11" name="Google Shape;211;p16"/>
          <p:cNvSpPr/>
          <p:nvPr/>
        </p:nvSpPr>
        <p:spPr>
          <a:xfrm>
            <a:off x="510717" y="2089668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A</a:t>
            </a:r>
            <a:endParaRPr sz="1200"/>
          </a:p>
        </p:txBody>
      </p:sp>
      <p:sp>
        <p:nvSpPr>
          <p:cNvPr id="212" name="Google Shape;212;p16"/>
          <p:cNvSpPr/>
          <p:nvPr/>
        </p:nvSpPr>
        <p:spPr>
          <a:xfrm>
            <a:off x="1321955" y="1060606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C</a:t>
            </a:r>
            <a:endParaRPr sz="1200"/>
          </a:p>
        </p:txBody>
      </p:sp>
      <p:sp>
        <p:nvSpPr>
          <p:cNvPr id="213" name="Google Shape;213;p16"/>
          <p:cNvSpPr/>
          <p:nvPr/>
        </p:nvSpPr>
        <p:spPr>
          <a:xfrm>
            <a:off x="1321942" y="776368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B</a:t>
            </a:r>
            <a:endParaRPr sz="1200"/>
          </a:p>
        </p:txBody>
      </p:sp>
      <p:sp>
        <p:nvSpPr>
          <p:cNvPr id="214" name="Google Shape;214;p16"/>
          <p:cNvSpPr/>
          <p:nvPr/>
        </p:nvSpPr>
        <p:spPr>
          <a:xfrm>
            <a:off x="2957380" y="770118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D</a:t>
            </a:r>
            <a:endParaRPr sz="1200"/>
          </a:p>
        </p:txBody>
      </p:sp>
      <p:sp>
        <p:nvSpPr>
          <p:cNvPr id="215" name="Google Shape;215;p16"/>
          <p:cNvSpPr/>
          <p:nvPr/>
        </p:nvSpPr>
        <p:spPr>
          <a:xfrm>
            <a:off x="2999367" y="1013081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E</a:t>
            </a:r>
            <a:endParaRPr sz="1200"/>
          </a:p>
        </p:txBody>
      </p:sp>
      <p:sp>
        <p:nvSpPr>
          <p:cNvPr id="216" name="Google Shape;216;p16"/>
          <p:cNvSpPr/>
          <p:nvPr/>
        </p:nvSpPr>
        <p:spPr>
          <a:xfrm>
            <a:off x="291200" y="190250"/>
            <a:ext cx="955800" cy="27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馬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" name="Google Shape;221;p17"/>
          <p:cNvGraphicFramePr/>
          <p:nvPr/>
        </p:nvGraphicFramePr>
        <p:xfrm>
          <a:off x="4795375" y="49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2395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お神輿（飾り棒）採寸（mm）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記号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サイズ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A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870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B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65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C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55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222" name="Google Shape;222;p17"/>
          <p:cNvSpPr/>
          <p:nvPr/>
        </p:nvSpPr>
        <p:spPr>
          <a:xfrm>
            <a:off x="2162575" y="770125"/>
            <a:ext cx="173100" cy="2516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飾り</a:t>
            </a:r>
            <a:r>
              <a:rPr lang="ja" sz="1000"/>
              <a:t>棒</a:t>
            </a:r>
            <a:endParaRPr sz="1000"/>
          </a:p>
        </p:txBody>
      </p:sp>
      <p:sp>
        <p:nvSpPr>
          <p:cNvPr id="223" name="Google Shape;223;p17"/>
          <p:cNvSpPr/>
          <p:nvPr/>
        </p:nvSpPr>
        <p:spPr>
          <a:xfrm>
            <a:off x="2822175" y="770125"/>
            <a:ext cx="173100" cy="2516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飾り</a:t>
            </a:r>
            <a:r>
              <a:rPr lang="ja" sz="1000"/>
              <a:t>棒</a:t>
            </a:r>
            <a:endParaRPr sz="1000"/>
          </a:p>
        </p:txBody>
      </p:sp>
      <p:sp>
        <p:nvSpPr>
          <p:cNvPr id="224" name="Google Shape;224;p17"/>
          <p:cNvSpPr/>
          <p:nvPr/>
        </p:nvSpPr>
        <p:spPr>
          <a:xfrm>
            <a:off x="1848830" y="1285529"/>
            <a:ext cx="1503000" cy="1485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7"/>
          <p:cNvSpPr/>
          <p:nvPr/>
        </p:nvSpPr>
        <p:spPr>
          <a:xfrm>
            <a:off x="1927477" y="2512105"/>
            <a:ext cx="697800" cy="173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お神輿本体</a:t>
            </a:r>
            <a:endParaRPr sz="1000"/>
          </a:p>
        </p:txBody>
      </p:sp>
      <p:cxnSp>
        <p:nvCxnSpPr>
          <p:cNvPr id="226" name="Google Shape;226;p17"/>
          <p:cNvCxnSpPr/>
          <p:nvPr/>
        </p:nvCxnSpPr>
        <p:spPr>
          <a:xfrm>
            <a:off x="456125" y="770125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17"/>
          <p:cNvCxnSpPr/>
          <p:nvPr/>
        </p:nvCxnSpPr>
        <p:spPr>
          <a:xfrm>
            <a:off x="456125" y="3286825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17"/>
          <p:cNvCxnSpPr/>
          <p:nvPr/>
        </p:nvCxnSpPr>
        <p:spPr>
          <a:xfrm>
            <a:off x="456125" y="1285525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17"/>
          <p:cNvCxnSpPr/>
          <p:nvPr/>
        </p:nvCxnSpPr>
        <p:spPr>
          <a:xfrm>
            <a:off x="456125" y="2771425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17"/>
          <p:cNvCxnSpPr/>
          <p:nvPr/>
        </p:nvCxnSpPr>
        <p:spPr>
          <a:xfrm>
            <a:off x="1465950" y="770125"/>
            <a:ext cx="0" cy="251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31" name="Google Shape;231;p17"/>
          <p:cNvSpPr/>
          <p:nvPr/>
        </p:nvSpPr>
        <p:spPr>
          <a:xfrm>
            <a:off x="1377142" y="1939668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A</a:t>
            </a:r>
            <a:endParaRPr sz="1200"/>
          </a:p>
        </p:txBody>
      </p:sp>
      <p:sp>
        <p:nvSpPr>
          <p:cNvPr id="232" name="Google Shape;232;p17"/>
          <p:cNvSpPr/>
          <p:nvPr/>
        </p:nvSpPr>
        <p:spPr>
          <a:xfrm>
            <a:off x="2162575" y="3707475"/>
            <a:ext cx="173100" cy="177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233" name="Google Shape;233;p17"/>
          <p:cNvSpPr/>
          <p:nvPr/>
        </p:nvSpPr>
        <p:spPr>
          <a:xfrm>
            <a:off x="2822175" y="3707475"/>
            <a:ext cx="173100" cy="177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cxnSp>
        <p:nvCxnSpPr>
          <p:cNvPr id="234" name="Google Shape;234;p17"/>
          <p:cNvCxnSpPr/>
          <p:nvPr/>
        </p:nvCxnSpPr>
        <p:spPr>
          <a:xfrm>
            <a:off x="2162575" y="494500"/>
            <a:ext cx="0" cy="378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35" name="Google Shape;235;p17"/>
          <p:cNvCxnSpPr/>
          <p:nvPr/>
        </p:nvCxnSpPr>
        <p:spPr>
          <a:xfrm>
            <a:off x="2334475" y="494500"/>
            <a:ext cx="0" cy="378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36" name="Google Shape;236;p17"/>
          <p:cNvCxnSpPr/>
          <p:nvPr/>
        </p:nvCxnSpPr>
        <p:spPr>
          <a:xfrm>
            <a:off x="2815825" y="494500"/>
            <a:ext cx="0" cy="378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37" name="Google Shape;237;p17"/>
          <p:cNvCxnSpPr/>
          <p:nvPr/>
        </p:nvCxnSpPr>
        <p:spPr>
          <a:xfrm>
            <a:off x="2995275" y="494500"/>
            <a:ext cx="0" cy="378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38" name="Google Shape;238;p17"/>
          <p:cNvCxnSpPr/>
          <p:nvPr/>
        </p:nvCxnSpPr>
        <p:spPr>
          <a:xfrm>
            <a:off x="456125" y="3706275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39" name="Google Shape;239;p17"/>
          <p:cNvCxnSpPr/>
          <p:nvPr/>
        </p:nvCxnSpPr>
        <p:spPr>
          <a:xfrm>
            <a:off x="456125" y="3885075"/>
            <a:ext cx="399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40" name="Google Shape;240;p17"/>
          <p:cNvCxnSpPr/>
          <p:nvPr/>
        </p:nvCxnSpPr>
        <p:spPr>
          <a:xfrm>
            <a:off x="1927475" y="3706825"/>
            <a:ext cx="0" cy="17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41" name="Google Shape;241;p17"/>
          <p:cNvCxnSpPr/>
          <p:nvPr/>
        </p:nvCxnSpPr>
        <p:spPr>
          <a:xfrm rot="10800000">
            <a:off x="2162675" y="3976700"/>
            <a:ext cx="177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42" name="Google Shape;242;p17"/>
          <p:cNvSpPr/>
          <p:nvPr/>
        </p:nvSpPr>
        <p:spPr>
          <a:xfrm>
            <a:off x="1661067" y="3706268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B</a:t>
            </a:r>
            <a:endParaRPr sz="1200"/>
          </a:p>
        </p:txBody>
      </p:sp>
      <p:sp>
        <p:nvSpPr>
          <p:cNvPr id="243" name="Google Shape;243;p17"/>
          <p:cNvSpPr/>
          <p:nvPr/>
        </p:nvSpPr>
        <p:spPr>
          <a:xfrm>
            <a:off x="2162517" y="4097193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C</a:t>
            </a:r>
            <a:endParaRPr sz="1200"/>
          </a:p>
        </p:txBody>
      </p:sp>
      <p:sp>
        <p:nvSpPr>
          <p:cNvPr id="244" name="Google Shape;244;p17"/>
          <p:cNvSpPr/>
          <p:nvPr/>
        </p:nvSpPr>
        <p:spPr>
          <a:xfrm>
            <a:off x="291200" y="190250"/>
            <a:ext cx="955800" cy="27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飾り棒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8"/>
          <p:cNvGraphicFramePr/>
          <p:nvPr/>
        </p:nvGraphicFramePr>
        <p:xfrm>
          <a:off x="4795375" y="49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2395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ワゴン</a:t>
                      </a:r>
                      <a:r>
                        <a:rPr lang="ja" sz="1100"/>
                        <a:t>採寸（mm）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記号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サイズ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A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本体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B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C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D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テーブル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E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F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G</a:t>
                      </a:r>
                      <a:endParaRPr sz="1100"/>
                    </a:p>
                  </a:txBody>
                  <a:tcPr marT="54000" marB="54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H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250" name="Google Shape;250;p18"/>
          <p:cNvSpPr/>
          <p:nvPr/>
        </p:nvSpPr>
        <p:spPr>
          <a:xfrm>
            <a:off x="291200" y="190250"/>
            <a:ext cx="955800" cy="27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運行ワゴン</a:t>
            </a:r>
            <a:endParaRPr sz="1100"/>
          </a:p>
        </p:txBody>
      </p:sp>
      <p:sp>
        <p:nvSpPr>
          <p:cNvPr id="251" name="Google Shape;251;p18"/>
          <p:cNvSpPr/>
          <p:nvPr/>
        </p:nvSpPr>
        <p:spPr>
          <a:xfrm>
            <a:off x="896325" y="1001650"/>
            <a:ext cx="3314400" cy="17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確認中</a:t>
            </a:r>
            <a:endParaRPr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"/>
          <p:cNvSpPr/>
          <p:nvPr/>
        </p:nvSpPr>
        <p:spPr>
          <a:xfrm>
            <a:off x="311700" y="1375250"/>
            <a:ext cx="5700900" cy="25902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>
                <a:solidFill>
                  <a:schemeClr val="dk2"/>
                </a:solidFill>
              </a:rPr>
              <a:t>W</a:t>
            </a:r>
            <a:r>
              <a:rPr lang="ja" sz="1100">
                <a:solidFill>
                  <a:schemeClr val="dk2"/>
                </a:solidFill>
              </a:rPr>
              <a:t>378</a:t>
            </a:r>
            <a:r>
              <a:rPr lang="ja" sz="1100">
                <a:solidFill>
                  <a:schemeClr val="dk2"/>
                </a:solidFill>
              </a:rPr>
              <a:t>×D</a:t>
            </a:r>
            <a:r>
              <a:rPr lang="ja" sz="1100">
                <a:solidFill>
                  <a:schemeClr val="dk2"/>
                </a:solidFill>
              </a:rPr>
              <a:t>490</a:t>
            </a:r>
            <a:endParaRPr sz="1100">
              <a:solidFill>
                <a:schemeClr val="dk2"/>
              </a:solidFill>
            </a:endParaRPr>
          </a:p>
        </p:txBody>
      </p:sp>
      <p:sp>
        <p:nvSpPr>
          <p:cNvPr id="257" name="Google Shape;257;p19"/>
          <p:cNvSpPr/>
          <p:nvPr/>
        </p:nvSpPr>
        <p:spPr>
          <a:xfrm>
            <a:off x="311700" y="1017725"/>
            <a:ext cx="3259800" cy="30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WAQワゴン内寸：W490xD910xH350</a:t>
            </a:r>
            <a:endParaRPr sz="1000"/>
          </a:p>
        </p:txBody>
      </p:sp>
      <p:sp>
        <p:nvSpPr>
          <p:cNvPr id="258" name="Google Shape;25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巡行時のワゴン</a:t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2752800" y="2112650"/>
            <a:ext cx="3259800" cy="1852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お神輿の備品を入れておくプラスチック・ケース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巡行途中でのくさびの交換、縄などでの</a:t>
            </a:r>
            <a:r>
              <a:rPr lang="ja" sz="800">
                <a:solidFill>
                  <a:schemeClr val="dk1"/>
                </a:solidFill>
              </a:rPr>
              <a:t>補修も想定する。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【コーナン】重なる収納ケース（フタ付き）#45 クリア 2,178円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【外寸】(約)幅532×奥行369×高さ322mm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【有効内寸】(約)幅449×奥行319×高さ296mm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chemeClr val="dk1"/>
                </a:solidFill>
              </a:rPr>
              <a:t>【コーナン】重なる収納ケース（フタ付き）#22 クリア 1,738円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800">
                <a:solidFill>
                  <a:schemeClr val="dk1"/>
                </a:solidFill>
              </a:rPr>
              <a:t>【外寸】(約)幅532×奥行369×高さ177mm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高さ151mm</a:t>
            </a:r>
            <a:endParaRPr sz="800"/>
          </a:p>
        </p:txBody>
      </p:sp>
      <p:sp>
        <p:nvSpPr>
          <p:cNvPr id="260" name="Google Shape;260;p19"/>
          <p:cNvSpPr/>
          <p:nvPr/>
        </p:nvSpPr>
        <p:spPr>
          <a:xfrm>
            <a:off x="2752800" y="1375250"/>
            <a:ext cx="3259800" cy="737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61" name="Google Shape;261;p19"/>
          <p:cNvSpPr/>
          <p:nvPr/>
        </p:nvSpPr>
        <p:spPr>
          <a:xfrm>
            <a:off x="4561100" y="1375250"/>
            <a:ext cx="1451700" cy="7374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" lIns="18000" spcFirstLastPara="1" rIns="18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【掛け矢】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W245×D150</a:t>
            </a:r>
            <a:endParaRPr sz="800"/>
          </a:p>
        </p:txBody>
      </p:sp>
      <p:sp>
        <p:nvSpPr>
          <p:cNvPr id="262" name="Google Shape;262;p19"/>
          <p:cNvSpPr/>
          <p:nvPr/>
        </p:nvSpPr>
        <p:spPr>
          <a:xfrm>
            <a:off x="2848900" y="1418938"/>
            <a:ext cx="1635900" cy="620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" lIns="18000" spcFirstLastPara="1" rIns="18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【</a:t>
            </a:r>
            <a:r>
              <a:rPr lang="ja" sz="800">
                <a:solidFill>
                  <a:schemeClr val="dk1"/>
                </a:solidFill>
              </a:rPr>
              <a:t>紙コップなどの小物</a:t>
            </a:r>
            <a:r>
              <a:rPr lang="ja" sz="800"/>
              <a:t>】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とりあえずダンボールなどで箱を作って入れる。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今後は木箱を作る。</a:t>
            </a:r>
            <a:endParaRPr sz="800"/>
          </a:p>
        </p:txBody>
      </p:sp>
      <p:sp>
        <p:nvSpPr>
          <p:cNvPr id="263" name="Google Shape;263;p19"/>
          <p:cNvSpPr/>
          <p:nvPr/>
        </p:nvSpPr>
        <p:spPr>
          <a:xfrm rot="5400000">
            <a:off x="5854000" y="1591900"/>
            <a:ext cx="742800" cy="30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800">
                <a:solidFill>
                  <a:schemeClr val="dk1"/>
                </a:solidFill>
              </a:rPr>
              <a:t>幅：121mm</a:t>
            </a:r>
            <a:endParaRPr sz="1000"/>
          </a:p>
        </p:txBody>
      </p:sp>
      <p:sp>
        <p:nvSpPr>
          <p:cNvPr id="264" name="Google Shape;264;p19"/>
          <p:cNvSpPr/>
          <p:nvPr/>
        </p:nvSpPr>
        <p:spPr>
          <a:xfrm>
            <a:off x="600500" y="1661650"/>
            <a:ext cx="1870200" cy="2261100"/>
          </a:xfrm>
          <a:prstGeom prst="roundRect">
            <a:avLst>
              <a:gd fmla="val 8081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" lIns="18000" spcFirstLastPara="1" rIns="18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保冷バック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chemeClr val="dk1"/>
                </a:solidFill>
              </a:rPr>
              <a:t>W280×</a:t>
            </a:r>
            <a:r>
              <a:rPr lang="ja" sz="800"/>
              <a:t>D440</a:t>
            </a:r>
            <a:endParaRPr sz="800"/>
          </a:p>
        </p:txBody>
      </p:sp>
      <p:sp>
        <p:nvSpPr>
          <p:cNvPr id="265" name="Google Shape;265;p19"/>
          <p:cNvSpPr/>
          <p:nvPr/>
        </p:nvSpPr>
        <p:spPr>
          <a:xfrm>
            <a:off x="3681525" y="3442775"/>
            <a:ext cx="2199900" cy="411300"/>
          </a:xfrm>
          <a:prstGeom prst="roundRect">
            <a:avLst>
              <a:gd fmla="val 8081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" lIns="18000" spcFirstLastPara="1" rIns="18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馬も上に乗せる。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/>
              <a:t>大きさはこの箱より大きく、収納ケースの上に置く感じになりそう。</a:t>
            </a:r>
            <a:endParaRPr sz="800"/>
          </a:p>
        </p:txBody>
      </p:sp>
      <p:sp>
        <p:nvSpPr>
          <p:cNvPr id="266" name="Google Shape;266;p19"/>
          <p:cNvSpPr/>
          <p:nvPr/>
        </p:nvSpPr>
        <p:spPr>
          <a:xfrm>
            <a:off x="662500" y="2610650"/>
            <a:ext cx="3314400" cy="1788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確認中</a:t>
            </a:r>
            <a:endParaRPr sz="1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" name="Google Shape;271;p20"/>
          <p:cNvGraphicFramePr/>
          <p:nvPr/>
        </p:nvGraphicFramePr>
        <p:xfrm>
          <a:off x="4795375" y="49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{1B03F3B4-F85E-46D8-B023-3D8A686553CF}</a:tableStyleId>
              </a:tblPr>
              <a:tblGrid>
                <a:gridCol w="512850"/>
                <a:gridCol w="956975"/>
                <a:gridCol w="2400725"/>
              </a:tblGrid>
              <a:tr h="2395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棒の格納</a:t>
                      </a:r>
                      <a:r>
                        <a:rPr lang="ja" sz="1100"/>
                        <a:t>採寸（mm）</a:t>
                      </a:r>
                      <a:endParaRPr sz="1100"/>
                    </a:p>
                  </a:txBody>
                  <a:tcPr marT="54000" marB="54000" marR="91425" marL="91425"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記号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サイズ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備考</a:t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A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460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B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168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C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3,265</a:t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54000" marB="54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272" name="Google Shape;272;p20"/>
          <p:cNvSpPr/>
          <p:nvPr/>
        </p:nvSpPr>
        <p:spPr>
          <a:xfrm>
            <a:off x="291200" y="190250"/>
            <a:ext cx="955800" cy="275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棒の格納</a:t>
            </a:r>
            <a:endParaRPr sz="1100"/>
          </a:p>
        </p:txBody>
      </p:sp>
      <p:sp>
        <p:nvSpPr>
          <p:cNvPr id="273" name="Google Shape;273;p20"/>
          <p:cNvSpPr/>
          <p:nvPr/>
        </p:nvSpPr>
        <p:spPr>
          <a:xfrm>
            <a:off x="930600" y="1201075"/>
            <a:ext cx="845800" cy="1340900"/>
          </a:xfrm>
          <a:custGeom>
            <a:rect b="b" l="l" r="r" t="t"/>
            <a:pathLst>
              <a:path extrusionOk="0" h="53636" w="33832">
                <a:moveTo>
                  <a:pt x="275" y="275"/>
                </a:moveTo>
                <a:lnTo>
                  <a:pt x="0" y="25855"/>
                </a:lnTo>
                <a:lnTo>
                  <a:pt x="16503" y="25855"/>
                </a:lnTo>
                <a:lnTo>
                  <a:pt x="16503" y="53636"/>
                </a:lnTo>
                <a:lnTo>
                  <a:pt x="33832" y="53636"/>
                </a:lnTo>
                <a:lnTo>
                  <a:pt x="33832" y="0"/>
                </a:lnTo>
                <a:close/>
              </a:path>
            </a:pathLst>
          </a:cu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4" name="Google Shape;274;p20"/>
          <p:cNvSpPr/>
          <p:nvPr/>
        </p:nvSpPr>
        <p:spPr>
          <a:xfrm>
            <a:off x="3007250" y="1206775"/>
            <a:ext cx="378300" cy="3156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0"/>
          <p:cNvSpPr/>
          <p:nvPr/>
        </p:nvSpPr>
        <p:spPr>
          <a:xfrm>
            <a:off x="930600" y="639475"/>
            <a:ext cx="901200" cy="2751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上から</a:t>
            </a:r>
            <a:endParaRPr sz="1100"/>
          </a:p>
        </p:txBody>
      </p:sp>
      <p:sp>
        <p:nvSpPr>
          <p:cNvPr id="276" name="Google Shape;276;p20"/>
          <p:cNvSpPr/>
          <p:nvPr/>
        </p:nvSpPr>
        <p:spPr>
          <a:xfrm>
            <a:off x="2759185" y="639475"/>
            <a:ext cx="901200" cy="2751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前</a:t>
            </a:r>
            <a:r>
              <a:rPr lang="ja" sz="1100"/>
              <a:t>から</a:t>
            </a:r>
            <a:endParaRPr sz="1100"/>
          </a:p>
        </p:txBody>
      </p:sp>
      <p:cxnSp>
        <p:nvCxnSpPr>
          <p:cNvPr id="277" name="Google Shape;277;p20"/>
          <p:cNvCxnSpPr/>
          <p:nvPr/>
        </p:nvCxnSpPr>
        <p:spPr>
          <a:xfrm>
            <a:off x="939550" y="1045225"/>
            <a:ext cx="0" cy="192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78" name="Google Shape;278;p20"/>
          <p:cNvCxnSpPr/>
          <p:nvPr/>
        </p:nvCxnSpPr>
        <p:spPr>
          <a:xfrm>
            <a:off x="1353500" y="1045225"/>
            <a:ext cx="0" cy="192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79" name="Google Shape;279;p20"/>
          <p:cNvCxnSpPr/>
          <p:nvPr/>
        </p:nvCxnSpPr>
        <p:spPr>
          <a:xfrm rot="10800000">
            <a:off x="291300" y="1841100"/>
            <a:ext cx="181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80" name="Google Shape;280;p20"/>
          <p:cNvCxnSpPr/>
          <p:nvPr/>
        </p:nvCxnSpPr>
        <p:spPr>
          <a:xfrm rot="10800000">
            <a:off x="291300" y="2541975"/>
            <a:ext cx="181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81" name="Google Shape;281;p20"/>
          <p:cNvCxnSpPr/>
          <p:nvPr/>
        </p:nvCxnSpPr>
        <p:spPr>
          <a:xfrm>
            <a:off x="654542" y="1841093"/>
            <a:ext cx="0" cy="70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82" name="Google Shape;282;p20"/>
          <p:cNvSpPr/>
          <p:nvPr/>
        </p:nvSpPr>
        <p:spPr>
          <a:xfrm>
            <a:off x="565742" y="2102731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A</a:t>
            </a:r>
            <a:endParaRPr sz="1200"/>
          </a:p>
        </p:txBody>
      </p:sp>
      <p:cxnSp>
        <p:nvCxnSpPr>
          <p:cNvPr id="283" name="Google Shape;283;p20"/>
          <p:cNvCxnSpPr/>
          <p:nvPr/>
        </p:nvCxnSpPr>
        <p:spPr>
          <a:xfrm rot="10800000">
            <a:off x="930600" y="2786100"/>
            <a:ext cx="426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84" name="Google Shape;284;p20"/>
          <p:cNvSpPr/>
          <p:nvPr/>
        </p:nvSpPr>
        <p:spPr>
          <a:xfrm>
            <a:off x="1057717" y="2697293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B</a:t>
            </a:r>
            <a:endParaRPr sz="1200"/>
          </a:p>
        </p:txBody>
      </p:sp>
      <p:cxnSp>
        <p:nvCxnSpPr>
          <p:cNvPr id="285" name="Google Shape;285;p20"/>
          <p:cNvCxnSpPr/>
          <p:nvPr/>
        </p:nvCxnSpPr>
        <p:spPr>
          <a:xfrm rot="10800000">
            <a:off x="2500025" y="1206775"/>
            <a:ext cx="15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86" name="Google Shape;286;p20"/>
          <p:cNvCxnSpPr/>
          <p:nvPr/>
        </p:nvCxnSpPr>
        <p:spPr>
          <a:xfrm rot="10800000">
            <a:off x="2500025" y="4363075"/>
            <a:ext cx="15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87" name="Google Shape;287;p20"/>
          <p:cNvCxnSpPr/>
          <p:nvPr/>
        </p:nvCxnSpPr>
        <p:spPr>
          <a:xfrm>
            <a:off x="2769350" y="1207950"/>
            <a:ext cx="0" cy="315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88" name="Google Shape;288;p20"/>
          <p:cNvSpPr/>
          <p:nvPr/>
        </p:nvSpPr>
        <p:spPr>
          <a:xfrm>
            <a:off x="2680555" y="2571756"/>
            <a:ext cx="177600" cy="17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C</a:t>
            </a:r>
            <a:endParaRPr sz="1200"/>
          </a:p>
        </p:txBody>
      </p:sp>
      <p:sp>
        <p:nvSpPr>
          <p:cNvPr id="289" name="Google Shape;289;p20"/>
          <p:cNvSpPr/>
          <p:nvPr/>
        </p:nvSpPr>
        <p:spPr>
          <a:xfrm>
            <a:off x="930600" y="3555000"/>
            <a:ext cx="121800" cy="9672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0"/>
          <p:cNvSpPr/>
          <p:nvPr/>
        </p:nvSpPr>
        <p:spPr>
          <a:xfrm>
            <a:off x="943125" y="1872625"/>
            <a:ext cx="121800" cy="1776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0"/>
          <p:cNvSpPr/>
          <p:nvPr/>
        </p:nvSpPr>
        <p:spPr>
          <a:xfrm>
            <a:off x="943125" y="2362275"/>
            <a:ext cx="121800" cy="1776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1217675" y="2362275"/>
            <a:ext cx="121800" cy="1776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1217675" y="3555000"/>
            <a:ext cx="121800" cy="9672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 rot="-3950542">
            <a:off x="1099034" y="3769135"/>
            <a:ext cx="89432" cy="404552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930600" y="3179175"/>
            <a:ext cx="901200" cy="2751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横</a:t>
            </a:r>
            <a:r>
              <a:rPr lang="ja" sz="1100"/>
              <a:t>から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